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25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6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27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28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29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30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31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32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3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34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5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theme/theme36.xml" ContentType="application/vnd.openxmlformats-officedocument.theme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theme/theme37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theme/theme38.xml" ContentType="application/vnd.openxmlformats-officedocument.theme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39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0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1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2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3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4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theme/theme45.xml" ContentType="application/vnd.openxmlformats-officedocument.theme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46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47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48.xml" ContentType="application/vnd.openxmlformats-officedocument.theme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49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theme/theme50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1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theme/theme52.xml" ContentType="application/vnd.openxmlformats-officedocument.theme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53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theme/theme54.xml" ContentType="application/vnd.openxmlformats-officedocument.theme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55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theme/theme56.xml" ContentType="application/vnd.openxmlformats-officedocument.theme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theme/theme57.xml" ContentType="application/vnd.openxmlformats-officedocument.theme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theme/theme58.xml" ContentType="application/vnd.openxmlformats-officedocument.theme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59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theme/theme60.xml" ContentType="application/vnd.openxmlformats-officedocument.theme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61.xml" ContentType="application/vnd.openxmlformats-officedocument.theme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2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theme/theme63.xml" ContentType="application/vnd.openxmlformats-officedocument.theme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theme/theme64.xml" ContentType="application/vnd.openxmlformats-officedocument.theme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theme/theme65.xml" ContentType="application/vnd.openxmlformats-officedocument.theme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theme/theme66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theme/theme67.xml" ContentType="application/vnd.openxmlformats-officedocument.theme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theme/theme68.xml" ContentType="application/vnd.openxmlformats-officedocument.theme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theme/theme69.xml" ContentType="application/vnd.openxmlformats-officedocument.theme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70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theme/theme71.xml" ContentType="application/vnd.openxmlformats-officedocument.theme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72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73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74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75.xml" ContentType="application/vnd.openxmlformats-officedocument.theme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76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theme/theme77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theme/theme78.xml" ContentType="application/vnd.openxmlformats-officedocument.theme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theme/theme79.xml" ContentType="application/vnd.openxmlformats-officedocument.theme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theme/theme80.xml" ContentType="application/vnd.openxmlformats-officedocument.theme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theme/theme81.xml" ContentType="application/vnd.openxmlformats-officedocument.theme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theme/theme82.xml" ContentType="application/vnd.openxmlformats-officedocument.theme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theme/theme83.xml" ContentType="application/vnd.openxmlformats-officedocument.theme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theme/theme84.xml" ContentType="application/vnd.openxmlformats-officedocument.theme+xml"/>
  <Override PartName="/ppt/theme/theme8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  <p:sldMasterId id="2147483921" r:id="rId22"/>
    <p:sldMasterId id="2147483934" r:id="rId23"/>
    <p:sldMasterId id="2147483947" r:id="rId24"/>
    <p:sldMasterId id="2147483960" r:id="rId25"/>
    <p:sldMasterId id="2147483973" r:id="rId26"/>
    <p:sldMasterId id="2147483986" r:id="rId27"/>
    <p:sldMasterId id="2147483999" r:id="rId28"/>
    <p:sldMasterId id="2147484012" r:id="rId29"/>
    <p:sldMasterId id="2147484025" r:id="rId30"/>
    <p:sldMasterId id="2147484038" r:id="rId31"/>
    <p:sldMasterId id="2147484051" r:id="rId32"/>
    <p:sldMasterId id="2147484064" r:id="rId33"/>
    <p:sldMasterId id="2147484077" r:id="rId34"/>
    <p:sldMasterId id="2147484090" r:id="rId35"/>
    <p:sldMasterId id="2147484103" r:id="rId36"/>
    <p:sldMasterId id="2147484116" r:id="rId37"/>
    <p:sldMasterId id="2147484129" r:id="rId38"/>
    <p:sldMasterId id="2147484142" r:id="rId39"/>
    <p:sldMasterId id="2147484155" r:id="rId40"/>
    <p:sldMasterId id="2147484168" r:id="rId41"/>
    <p:sldMasterId id="2147484181" r:id="rId42"/>
    <p:sldMasterId id="2147484194" r:id="rId43"/>
    <p:sldMasterId id="2147484207" r:id="rId44"/>
    <p:sldMasterId id="2147484220" r:id="rId45"/>
    <p:sldMasterId id="2147484233" r:id="rId46"/>
    <p:sldMasterId id="2147484246" r:id="rId47"/>
    <p:sldMasterId id="2147484259" r:id="rId48"/>
    <p:sldMasterId id="2147484272" r:id="rId49"/>
    <p:sldMasterId id="2147484285" r:id="rId50"/>
    <p:sldMasterId id="2147484298" r:id="rId51"/>
    <p:sldMasterId id="2147484311" r:id="rId52"/>
    <p:sldMasterId id="2147484324" r:id="rId53"/>
    <p:sldMasterId id="2147484337" r:id="rId54"/>
    <p:sldMasterId id="2147484350" r:id="rId55"/>
    <p:sldMasterId id="2147484363" r:id="rId56"/>
    <p:sldMasterId id="2147484376" r:id="rId57"/>
    <p:sldMasterId id="2147484389" r:id="rId58"/>
    <p:sldMasterId id="2147484402" r:id="rId59"/>
    <p:sldMasterId id="2147484415" r:id="rId60"/>
    <p:sldMasterId id="2147484428" r:id="rId61"/>
    <p:sldMasterId id="2147484441" r:id="rId62"/>
    <p:sldMasterId id="2147484454" r:id="rId63"/>
    <p:sldMasterId id="2147484467" r:id="rId64"/>
    <p:sldMasterId id="2147484480" r:id="rId65"/>
    <p:sldMasterId id="2147484493" r:id="rId66"/>
    <p:sldMasterId id="2147484506" r:id="rId67"/>
    <p:sldMasterId id="2147484519" r:id="rId68"/>
    <p:sldMasterId id="2147484532" r:id="rId69"/>
    <p:sldMasterId id="2147484545" r:id="rId70"/>
    <p:sldMasterId id="2147484558" r:id="rId71"/>
    <p:sldMasterId id="2147484571" r:id="rId72"/>
    <p:sldMasterId id="2147484584" r:id="rId73"/>
    <p:sldMasterId id="2147484597" r:id="rId74"/>
    <p:sldMasterId id="2147484610" r:id="rId75"/>
    <p:sldMasterId id="2147484623" r:id="rId76"/>
    <p:sldMasterId id="2147484636" r:id="rId77"/>
    <p:sldMasterId id="2147484649" r:id="rId78"/>
    <p:sldMasterId id="2147484662" r:id="rId79"/>
    <p:sldMasterId id="2147484675" r:id="rId80"/>
    <p:sldMasterId id="2147484688" r:id="rId81"/>
    <p:sldMasterId id="2147484701" r:id="rId82"/>
    <p:sldMasterId id="2147484714" r:id="rId83"/>
    <p:sldMasterId id="2147484727" r:id="rId84"/>
  </p:sldMasterIdLst>
  <p:notesMasterIdLst>
    <p:notesMasterId r:id="rId102"/>
  </p:notesMasterIdLst>
  <p:sldIdLst>
    <p:sldId id="256" r:id="rId85"/>
    <p:sldId id="257" r:id="rId86"/>
    <p:sldId id="258" r:id="rId87"/>
    <p:sldId id="259" r:id="rId88"/>
    <p:sldId id="260" r:id="rId89"/>
    <p:sldId id="261" r:id="rId90"/>
    <p:sldId id="262" r:id="rId91"/>
    <p:sldId id="263" r:id="rId92"/>
    <p:sldId id="264" r:id="rId93"/>
    <p:sldId id="265" r:id="rId94"/>
    <p:sldId id="266" r:id="rId95"/>
    <p:sldId id="267" r:id="rId96"/>
    <p:sldId id="268" r:id="rId97"/>
    <p:sldId id="269" r:id="rId98"/>
    <p:sldId id="270" r:id="rId99"/>
    <p:sldId id="271" r:id="rId100"/>
    <p:sldId id="272" r:id="rId10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" Target="slides/slide5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.xml"/><Relationship Id="rId95" Type="http://schemas.openxmlformats.org/officeDocument/2006/relationships/slide" Target="slides/slide11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80" Type="http://schemas.openxmlformats.org/officeDocument/2006/relationships/slideMaster" Target="slideMasters/slideMaster80.xml"/><Relationship Id="rId85" Type="http://schemas.openxmlformats.org/officeDocument/2006/relationships/slide" Target="slides/slide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83" Type="http://schemas.openxmlformats.org/officeDocument/2006/relationships/slideMaster" Target="slideMasters/slideMaster83.xml"/><Relationship Id="rId88" Type="http://schemas.openxmlformats.org/officeDocument/2006/relationships/slide" Target="slides/slide4.xml"/><Relationship Id="rId91" Type="http://schemas.openxmlformats.org/officeDocument/2006/relationships/slide" Target="slides/slide7.xml"/><Relationship Id="rId96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81" Type="http://schemas.openxmlformats.org/officeDocument/2006/relationships/slideMaster" Target="slideMasters/slideMaster81.xml"/><Relationship Id="rId86" Type="http://schemas.openxmlformats.org/officeDocument/2006/relationships/slide" Target="slides/slide2.xml"/><Relationship Id="rId94" Type="http://schemas.openxmlformats.org/officeDocument/2006/relationships/slide" Target="slides/slide10.xml"/><Relationship Id="rId99" Type="http://schemas.openxmlformats.org/officeDocument/2006/relationships/slide" Target="slides/slide15.xml"/><Relationship Id="rId10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3.xml"/><Relationship Id="rId10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3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6.xml"/><Relationship Id="rId10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9.xml"/><Relationship Id="rId9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7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37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3763" name="PlaceHolder 4"/>
          <p:cNvSpPr>
            <a:spLocks noGrp="1"/>
          </p:cNvSpPr>
          <p:nvPr>
            <p:ph type="dt" idx="22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764" name="PlaceHolder 5"/>
          <p:cNvSpPr>
            <a:spLocks noGrp="1"/>
          </p:cNvSpPr>
          <p:nvPr>
            <p:ph type="ftr" idx="23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65" name="PlaceHolder 6"/>
          <p:cNvSpPr>
            <a:spLocks noGrp="1"/>
          </p:cNvSpPr>
          <p:nvPr>
            <p:ph type="sldNum" idx="23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E9FD6FAF-9CBA-4DE9-81BF-7EF44CC623A1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3920" cy="3770640"/>
          </a:xfrm>
          <a:prstGeom prst="rect">
            <a:avLst/>
          </a:prstGeom>
          <a:ln w="0">
            <a:noFill/>
          </a:ln>
        </p:spPr>
      </p:sp>
      <p:sp>
        <p:nvSpPr>
          <p:cNvPr id="380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2000" b="0" strike="noStrike" spc="-1">
              <a:latin typeface="Arial"/>
            </a:endParaRPr>
          </a:p>
        </p:txBody>
      </p:sp>
      <p:sp>
        <p:nvSpPr>
          <p:cNvPr id="3803" name="PlaceHolder 3"/>
          <p:cNvSpPr>
            <a:spLocks noGrp="1"/>
          </p:cNvSpPr>
          <p:nvPr>
            <p:ph type="sldNum" idx="233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4A7BCCA-CC23-41EF-BB82-8A8DDCF4E66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0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6640" cy="365868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t">
            <a:noAutofit/>
          </a:bodyPr>
          <a:lstStyle/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lang="en-CA" sz="1200" b="0" strike="noStrike" spc="-1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3806" name="PlaceHolder 3"/>
          <p:cNvSpPr>
            <a:spLocks noGrp="1"/>
          </p:cNvSpPr>
          <p:nvPr>
            <p:ph type="sldNum" idx="234"/>
          </p:nvPr>
        </p:nvSpPr>
        <p:spPr>
          <a:xfrm>
            <a:off x="3970800" y="8830080"/>
            <a:ext cx="3035880" cy="464760"/>
          </a:xfrm>
          <a:prstGeom prst="rect">
            <a:avLst/>
          </a:prstGeom>
          <a:noFill/>
          <a:ln w="0">
            <a:noFill/>
          </a:ln>
        </p:spPr>
        <p:txBody>
          <a:bodyPr lIns="93240" tIns="46440" rIns="932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5431E4D-99EC-45D0-A852-1EDD5BED809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16FEEE-2F36-41AF-8966-CF55E204C1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94E3F7A-9ED4-4DE1-8FD5-29E8BF0E0F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0DB8F30-513F-485A-B986-EB8A78D7A88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C97D18F0-907A-4978-8F4B-C4FC6CF473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7B94DB0C-4ECA-4AEC-93FC-AA204ED6971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242A842B-76DF-48AF-89B7-6700A7CABFC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C61045E1-CE47-4842-801B-320E67A6A0C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CAB92189-4764-4B6B-B1C0-B1A1D2E6FA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4B478772-709A-466F-9322-50AE90B004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55B1E74C-EF54-44B4-A942-5F169F398B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18823B50-BCA4-4603-A56E-4D01387B59B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2694C10A-4B53-45C4-A6B5-96347336A1F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CB4E3AA-35BC-4607-BF6B-9F6110C56C2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A9DA6DB-8EAB-472A-BADF-D84D4BF777A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3246D2B3-B878-44F1-9867-CDF80FBD06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4813D587-7D70-4076-B618-964A365565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D138580-14E2-42A8-9DB5-5F2BBC2CA9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DAAD4319-9FFC-47CF-A302-513C06EDD0F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6056061-CCFB-42C4-9D62-138878791E9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90EF436-1F04-43F9-8FB4-4164ED65994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6B3F06B5-EFE2-4EEA-A076-FEFB46943D5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81CDD84-C00C-4217-9226-4ED176B6CD4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EBDA775-4023-4C3D-AC62-77F80057EFE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64C95322-B1C3-4EB8-9CCB-1C2A65238D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A78C4A33-E7E1-4807-86F2-8D429B13290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48C8099-63FE-4634-974E-DE7DA504760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9E96385-AAEB-44F7-9647-55C8EB3CFA4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D273753-D28F-4A1A-8033-9F61932694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13A7C648-857E-4A71-95F2-BABAE1B5F6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A5485E10-9CED-4F10-83BC-E83AE7348D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EEEBC2F-CE58-4AF2-BEBA-68B7D66BBE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A63CC7C3-0570-4E3B-BF3F-90B2A00CF71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8DBF54-94C2-4D5F-846B-133CD56F212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A056C5CB-FBDF-4132-8109-E5F95993669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F0670C2-3FDB-4C6C-BBEE-8B7B98D9D6E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9130F74-703B-4E2C-8200-FF04430C2A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EC6A73DB-2069-4C2A-8AA6-242F16C49B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4ECB465D-486A-4D3C-A72B-07744DDBC9A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089169D0-DB9D-4E42-A500-C1BEA14CFF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1B65167-A3FB-4DFB-A8F0-E2B1373A53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FF58FCB8-2932-4752-BF2A-A03A3E7440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9F10236-EC65-47A6-AE0C-58C859B341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7B8C088-07A3-4557-AAE0-88F2F311622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23AD57A-FBD9-4D83-AF99-24E2902B690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2581FA9-7CE1-40DC-8DCF-4C679C85C7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71B71B8-4D45-442B-ACFE-5067AA684E7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E540EFC-F708-4633-922A-D31C249F81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7524523E-D13D-4A21-9043-84A290C0708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C9B599B9-7D83-4420-8646-2F9D5952738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EF6438B-954E-4FC0-BFAF-0A93BAE6A45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B4F2A11-8E2C-413C-9CCA-704A2522F4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8B04553-7402-470A-84E7-E6E328FC8C3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231BEA3-BB61-4A8E-991C-7FB9DEA00A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06CE1C29-3176-44DE-B7FA-A2CF7A9513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904E0CB-D137-41B6-B049-D35A7780B81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41B36166-9A58-4828-935E-360ABD5C6A1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B8C9EBE-B487-4492-9CAA-97EB6F7ABE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12873A2F-4413-4E1E-8006-4AB47DBC76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7398948-93F1-4CFA-8F3E-3858BAF27E3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9496B67C-0492-417A-967B-8752A8274EE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7CFCD989-1A4B-46E6-B997-F73E56965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249CD26B-AF24-4111-8771-367401CB13A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153F807E-17CD-496B-B2A5-49307F35A2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2671E6C-F37A-41D2-9EF9-68F119489C6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58E230D9-D805-44B8-98C5-64F56A67940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0399BCB-0E4A-41B2-BA47-DE165176D50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1CD41D6-DFF0-4B42-9A68-D3974158D5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679DED37-DC52-40C1-9C94-523E00713A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7E1ACFF6-BE7F-4253-90E5-FE8E98C43A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B4C77414-B4DA-45BE-9A52-BE4AAB10F47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2FE8E440-17CE-40A7-81A4-C2035D59F6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0E119D3B-F9F3-4791-AB65-29BA0188F94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4BE59FD9-FC3E-45E1-912E-9DE61A1AB64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0DBB4F20-23E7-4EE6-9438-ADDCB4FA5C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E13C8D8-8848-41BF-A56A-72FDF6C68A9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5BB4CC4A-6887-43E6-811F-CC5EE51059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DF85D29-25D1-4D5E-A11F-45C061CEF8F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602BBD4C-77D0-48A2-8F93-BB523E6623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16810A04-B4BD-4D28-8014-141234A788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B1129E7-CC4B-44F6-B67B-29DD3357C38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79FFAE9A-A333-496F-8CA8-8978D2FD38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F15A65F-D685-49B0-BC3C-34480091727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1218DF34-70F8-4703-A3AD-C29D4349BCE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D0A7EC28-8EB3-467F-849F-AA39242174D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DDBA3D90-FAE5-4B08-A504-D7504E59D89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33F2B21B-69D1-43EE-B765-F4FD7EE89F3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6360611A-EDA3-47B8-A6EF-B2537289FB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8B0CFF-9955-4AB9-9725-E22E09CEA9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1F30DF9F-D54F-4B4F-A859-0B5AC1F00E5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B856157-2046-4A60-9D01-54CE0E844A7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85EE87C-3613-49E8-8079-A292450594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B0D217B1-5ECC-42D3-B1EA-9149623AEDE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0F594E9E-8DAE-43E6-BE64-7EF8FC05DD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AD178C66-2593-464F-AF36-75B3DBE47E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DED397E1-BA06-4B27-8D4A-8530FAC2CD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3DA2F688-3172-462E-93E4-A40B0AEC91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913029FA-2EE8-4CC9-828C-DBEDBBBED8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26E0D43-7448-4760-BF24-16645F9932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57A6160-F72A-408F-AECA-EE4651DD94B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CE6E142D-83E3-4F6F-8B30-07D84B5074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36651A60-B748-4605-970F-CCC2B38884E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A7C85C07-82AD-422C-A231-D63FB7F4841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26B5F571-E692-44B5-B274-830F8D8B1F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023B5244-350D-462B-87AF-AD15ABE9DC9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6F7B2E9F-3DB8-474B-A5B0-052507DB599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D108AB10-FAEC-44E8-8EB3-87F027815C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4A8AA269-0817-4724-8084-C1422BEC3C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ACD52978-42E2-4051-9AB8-9C01EBD7A5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E94C5296-788E-4AB3-B4F2-F1BAE6B619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CA8B566-51D9-491D-9A7E-29788B4CBF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2B1EC513-7D56-47CE-B3AF-11F50CC079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9212857D-5D51-4D00-AF40-F79A593422D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1FA4DA01-5BC0-47C4-9BE3-A40D027C2D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BB2E97B3-5F3B-4436-A053-1948FE8680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27A8D01F-3BED-43BF-820C-DF5E67DB42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0970814A-E2A5-4758-B9DE-0538987EEB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AEDF7DA3-5C5B-4285-A03F-7C18244989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345747DA-6AC9-4AA8-9911-B6BFC9ACFAC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BE3D73C4-8912-4A04-A8F9-CBF0BEED121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2AF458A3-E4EC-41A2-B6F4-FEFED8FBE8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EE1BD7-C90D-40C9-AD10-76E9C662BF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C8EA4A-A9BE-4829-9411-5CF99FE0E44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52112FB7-A12A-4AEB-AD78-3ABB471ADEC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4654FBDB-20BB-44C7-AD15-0B25FE5634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BC9E04C6-84EF-4B28-ACD3-AC894FA883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54F05996-DB80-47E6-B12C-3B26203CC57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1C5822BA-8938-41C9-AAA8-2C6A9FEC0C3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917CE5A4-F15E-4D3D-80CC-8193CBDBC87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965F3E5B-F031-4F26-9A48-4E67C673CC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D831713B-84DC-404E-8AF5-5C093B3AEF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D3EAC053-6A50-475A-B128-FDF4F6D51B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EB10CE32-8159-49CE-9639-12D38D891B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35B7BB5-9E38-4DDB-9840-0059E5092E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6324E298-8F98-49E7-929F-351506AB1E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6698CBBD-49CE-4CA3-B444-85AE25EA79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54A0C776-8798-40A4-8A74-8C8251FE6E4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CF778775-3231-495B-9719-AA614AFF83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4533CD38-91F0-47C3-A1FF-4C436E852D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FC95D285-19F6-499D-9B79-F7491312B05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42ABA518-F9FF-4312-B24D-32D29635FD2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DC7BC366-5C9D-4334-85AD-B10077942C6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9DF07386-5E59-4CFD-92C0-C493A41A0C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D5AFBA03-6150-4275-A32E-8DE3D08885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769669B-1F76-4647-A54D-B368575C069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7149413C-F2FD-41B0-A4F2-2C5320E6D5B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866389C7-42CD-436C-9AED-2DFB4FAFCF1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883F07C0-368C-48C1-BF4E-C9FA43CFC8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FB0F8DDD-3616-428F-A5C0-27020D61E3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0268BE4A-857D-4E2A-AF2E-41F38B63A9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4B975595-D34B-40B5-9D6B-39208C7A74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B779F0B8-7CF0-4D16-AFF4-4FC4F469C67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A8F30229-986C-450E-ADE6-FAD934853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E4A4A496-B9BC-4ACD-A24B-68B03DDB949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258F0DCE-78D5-4BD9-945D-4506600CFAE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A343CBD-AAD8-4FFB-B23C-29EAEFE3CFC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C48F7ABE-8491-4568-8BE2-566FC0875C6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8B7ACEA3-13B7-4564-941D-AAD725D012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AB80EDE6-8181-4D52-8125-E4134E61AE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042CEC8A-7ABF-4DBF-A128-22BC806B608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9FDE83CF-2D10-41B3-B3BF-FF66B50EAC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902852A-12D8-4BFF-AFFE-DD03E01B8C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2DF90E0-72AD-4DBF-AE8C-2E5FDBEF9A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01D70E3-4FE9-4009-A95C-2D1E581652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112CF6CD-2C4F-4E4E-B5B4-30E3E0E479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F7F4677E-E96C-4EA1-B197-DB496D6834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7B06F6F-E49F-404E-BE1E-24F02171033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7AF3BA46-FF69-467E-9AA8-0189F06C882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9A7D55E7-EAA2-45D1-BCBD-6531A576AEF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285DECF6-03F4-4D39-9007-2D346BD8FD3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1F83BD31-CBC5-4D11-AA62-7C1844C054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BB9DB161-4BEE-457D-B6D3-BDCF1DA37C6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BB2E46DC-B9B7-436B-BBA3-752509D960E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B233150A-315F-4EEA-A249-44BB524A31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0EE74263-82A2-4E1E-AA15-52F0195F82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A047D7EE-F10D-496D-987C-09B0549759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AA8C8EC4-F69C-467E-94A6-D7B13F517C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586E8D2-27FA-4E40-8294-AE6412D7E53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C16D6BA5-43F7-4B9B-A0B3-5454DA3161F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4EF359E1-1590-4A2B-9E8C-6123517DC16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E8541A11-E568-4AAF-AC8D-6B135838E5E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B57CB4F5-865A-4C3A-92B2-5859B3B9C2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4DD07784-5C89-4086-BCA5-78AF890A55C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596B279C-318E-4E1B-AA42-9431230637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08345F7C-5D62-4A85-8B83-E6C72BEED4C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4C3F9597-BF3F-4024-A25F-65748C4B4B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82507AB9-3180-4259-9D4F-90DFEFEE5B0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F031DB4B-3618-4E08-A2E2-729A030E43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F068312-E3F6-49EC-BD4E-F4B24A8B364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A92A5067-FE48-4A38-80DC-6E7BA8C85BF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E01CE5BC-5BA8-4022-9D5B-0321A943BBD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054A39A6-805C-4B96-864D-747DE2287C4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BADE7DF4-3761-467E-B5D1-BADE6A9455E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310A6199-8269-4314-B63B-249334E293A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6EA4B69E-BFF1-4936-823D-D46108FEADA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FBF173ED-BA92-431E-947E-4C5073DD3C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9B05A463-A570-43E9-8DD3-8F203884AB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5B094A7-8A55-4726-9B51-D26A28A776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0AFE0918-011A-4C66-A5C2-308FC3F79D3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26DB9A7-D7DC-48B2-8860-BF6EA02027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C64E5FA7-7C6E-4FAD-AF38-172F5D39102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958B6F1F-DA3C-4316-ADF8-1555C0AF74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FCFEE649-061E-4E0D-8F61-691043B544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D9BE742B-966F-4994-AEBA-823555A074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B164A50C-42D5-46EC-B996-3783E803D7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C8B50FB7-FFE6-4D52-8FC5-42E566E0909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F399F934-B1F4-4B25-AECA-A8AED9F1415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1F47B01-C2ED-4A94-BA3C-C61297A52F0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6C3D348C-FD42-4BA0-8138-0CB08D9602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3728CF2-E8A7-42EB-8C73-64A59EFE85F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B2F4BE4-3744-4C94-BE8F-29A3BC07540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A25CF756-F82B-4D64-A6BB-EEF4BC1E16D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DC7DEB82-06A0-4AE3-908C-B1212D5F2A8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73397041-3D9F-4FD5-91E1-72414C0897F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E3829A27-2BE3-4178-B9F5-0131238D3B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627CB175-4C77-4B4E-92BE-20449950D0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5AACEF06-A958-470B-AC22-1C586AC24C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9A56F613-BA17-4D6D-B238-F3F6ED03BF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465D808-69ED-48CD-AC81-6793934FAE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C5A91198-68B0-4EF8-AAC9-811F17409F5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710F313E-51C0-4A09-B446-9B24C9C909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AB42B85-4E2D-439F-AB38-2F1E5BA170A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DD91AB88-4730-44BD-BF75-12B14BFC0B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A1271F78-6C04-418A-92E3-D2E519F7A8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96389853-CD4F-4BAC-90F0-1EC0955FA4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43AB9DDB-7E67-43B2-ACD8-95C009C8DD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BEA82BE6-1D94-4936-B622-52B26575E5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71A88297-AE8C-40FE-98B3-AC413FFEE5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557F9E95-4FC5-4BAC-977A-E1944CEE4D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80E9741E-07DB-4CE8-BDA2-9D57DA3E04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3A2AE213-6DF6-4F26-AD8B-9FA22D6E85A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38265D8B-65A6-420A-AFD8-18C6E6581D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681BC7-C61B-4B23-B3A0-5BA6B6C7F4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3C31123-52B8-4068-AE56-822689A952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04A98214-B9CB-4FF2-8187-9BD55635A3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76058FFF-33BB-43E7-8A29-249C6E5BCD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A538D8A5-BB02-48B9-8554-F65394C845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44380B22-496D-485F-B420-A77A0D70D3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9BFFD91B-D1EC-4886-B2FA-824DE71819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27A7E5EF-8975-43FB-8811-5BAA73A123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FD5794C3-152A-4C6C-8DEF-08C1423987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0A158CE9-8323-4316-9CB4-ED1D5FD392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8BDA79F4-9984-42D7-A945-B90DE58C04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6B9E7F19-43F6-4903-B941-A848CB681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3F01467-69CE-47C9-967C-6C1633D80F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A0782A48-5E07-4771-AB7D-8183DC82A4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D5EC6DAE-7614-4904-8920-48A366288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6"/>
          </p:nvPr>
        </p:nvSpPr>
        <p:spPr/>
        <p:txBody>
          <a:bodyPr/>
          <a:lstStyle/>
          <a:p>
            <a:fld id="{9F8800C6-BA12-431F-9461-39D941D152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ECB3189-0698-4144-92AD-5B9C60DEE8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702B54B0-D4D1-4C7F-9D88-94B8FD5969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B04E1104-B2DA-4117-963B-5F86CF379C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60BCEFCF-94A3-4AAC-BB12-3A9F4228C1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9F6288AD-4F0E-4D36-95C9-F9AE7934FF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7F4CCD71-3E2E-4992-A8D8-E53962A2AA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9072D16-AACC-437B-B11D-F936FBF1B1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6176313-E07A-4FA7-9C24-B75675BA4FC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A1FC294-C602-4405-9E66-D255AC0B61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D05A550A-CDF6-4B23-BB6B-FBCBD3C00C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A0BB66F9-4ED6-4B13-80F7-C1C4E9D307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82A7A246-8F04-4158-9561-532F49F554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8"/>
          </p:nvPr>
        </p:nvSpPr>
        <p:spPr/>
        <p:txBody>
          <a:bodyPr/>
          <a:lstStyle/>
          <a:p>
            <a:fld id="{890FF87F-99AC-4ADF-A943-335AA34990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9BB4F165-345A-41AC-BA08-22DBE60E88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8CE7ED24-6E85-4F1E-A30F-C1283A881B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85816189-E1B2-4414-8C85-D233A76AEC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3417EC1A-B143-4BE4-A65B-6AA7D4604E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FE95FE33-D201-4A3E-8116-D9CC0F7E8B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A66F302-F339-4B28-9505-4762DF2377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103B5705-5847-425B-A60E-FE83688444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313D87BF-2408-46FF-80FB-D063873AB2F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246D3516-537F-422C-B29E-85231BB139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525703B5-5596-4112-91FA-9DB315F32A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024C7734-D2AB-44BE-8745-5EEAB835AA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DD68D917-D68F-44E6-8BAF-18E29DF434B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6F426AD4-60BC-4E13-A466-AABF042CD9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15031B45-EDF4-4CBD-917B-0CF4DE2CBE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0845FA5-23DE-4C05-949B-662C8F32E7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82F44E73-C9E2-40B6-B9FD-41A33CC685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AEB17BF-AF46-41DE-B081-D5CC3BE6FA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8AF4FCC0-4615-4194-898F-5A3FDDF86E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1DE5A5B-79DC-4378-97E1-AE8FAB29891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C2510BF3-A990-44E1-B6A0-DD387CCE6C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E70D1199-9D9B-4C5A-8090-106D7677AD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8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BBC21CF7-6F55-41C4-88DC-F92EE9AFE2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75AD406B-8E7B-450D-B3EE-F8D125A21A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94D2F96F-19CA-42CB-9FBB-D29144415D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1105DAB9-9450-4C4D-B187-AF196A94E37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2"/>
          </p:nvPr>
        </p:nvSpPr>
        <p:spPr/>
        <p:txBody>
          <a:bodyPr/>
          <a:lstStyle/>
          <a:p>
            <a:fld id="{08403CA0-BD00-4ACD-8468-5CDF070ADB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76CB439D-D69F-4449-882B-C2B292E8F1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B46D916-551A-4BAD-B8C7-79938D56417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51DF87DF-081E-460B-8422-2680ADA7F8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AA620275-86F6-4789-985A-773B36AD4B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C27512C8-F171-494B-B8C9-81F24F40AF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25692CDB-85B1-4389-A015-22A73EC79E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9A4F31B9-2A08-4E64-BE5E-D5BECC777A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1084DBA0-65C8-439C-B702-B4BAAEEF4E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FD96BF7D-70B0-4A0C-84E8-A2ADD78169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2DA7019C-D2A8-4B1D-B44D-CD03FE2D92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CE3C0930-390E-45CE-91CC-092F01922F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29DA1B91-D84F-4B06-97CA-B7AFF8F230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87342A7-82BC-4EEA-8ED5-06BA85F7399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4"/>
          </p:nvPr>
        </p:nvSpPr>
        <p:spPr/>
        <p:txBody>
          <a:bodyPr/>
          <a:lstStyle/>
          <a:p>
            <a:fld id="{5638E91B-F2AA-4F7F-9D7C-F16BD3BFAD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BB3B3BC6-A6DB-45EA-9EE7-71ED437E3E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A0686E74-7059-4183-A56F-94D22CF4F8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925B7783-DB80-4887-874D-54B042772C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CA324343-EFA6-499F-B2D0-27A6E7EA36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268E899A-3E30-4301-8189-70CAD5AA9E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BCE7B0AA-E24C-457E-A870-F2F236C597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BEFE8D5C-9E5A-45FF-B08E-9D0A4A1AE7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B05EDDFD-C730-4D63-B3E7-9C0857992D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7312C857-8AB8-4B3E-A2EE-5572106F8D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A23D5DB-19C3-4741-B042-566A1A1DD8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9430B5DB-EF9C-4E4C-BE62-B946D9F03B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8E06C1B9-1EF4-41FB-8AB0-41C86CC16B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2F8D234D-D03C-425C-A222-34B7560FE9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537DB0B7-47F6-4DCA-A180-26EBE6DC1E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8DFF1A8F-C397-4E5F-8694-A0CDF1E0741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9140AED0-A950-40BD-A8F7-4CEEFB25E6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02A80E97-1D33-4251-B517-02BFC4166D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40103153-F537-4E83-AC65-BBAC93CEA8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1B4EF442-BA89-4035-84B0-FA847B577B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F25C82AB-70DF-40D9-B966-4820D6F5E3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3F9D138-75FB-41A6-8F22-CE4B7F0ABA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53CE6E7D-C344-4FA5-A887-249F2E55B1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B29F7BBE-66EB-45EB-AE8E-FA659786DC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9428FA77-DDF7-4C3F-9E10-A057C007A6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8EFE7EDC-0EC0-4A59-845B-F2AE21AFE3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8"/>
          </p:nvPr>
        </p:nvSpPr>
        <p:spPr/>
        <p:txBody>
          <a:bodyPr/>
          <a:lstStyle/>
          <a:p>
            <a:fld id="{5641564C-2B37-463B-9AB5-0057259F02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16977D13-75CB-4A2B-B251-3340885FCC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C10E4F2-92E5-4B4C-96C7-64FE259372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E4B90B0A-2EAC-485E-98A7-98C0AC8BE7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7910DA04-6044-4413-8EB8-FB5EC0D9918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6A28681-1BD0-4EA6-B7C2-AA55BC1C43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5AA327D-65B3-4A86-9CC6-E67839E25B1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65A80BB-2E32-4D69-A773-BC57C35085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CC96FF9-1AD9-4B24-9D5F-1F4545AA75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0F62287D-75DD-4506-8BF8-599AD7157F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B50CE671-7B11-4ED4-B0E4-A5759C11311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D2171388-7656-4A7D-9572-885133747C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A906267A-91DC-42CE-B128-C64F6C0FF7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0"/>
          </p:nvPr>
        </p:nvSpPr>
        <p:spPr/>
        <p:txBody>
          <a:bodyPr/>
          <a:lstStyle/>
          <a:p>
            <a:fld id="{4D6F366B-9C96-41C3-ACDF-3CCB4C46AC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DA069D52-CD2A-4588-8A75-BE2404C4BEC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5F9C637B-E495-47CE-9CF0-0C8D86122D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323E03F-0ED2-4788-B7CE-6B7204DD76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A51F85-6CFB-4A15-A67F-09613A2F539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00BA6DA-BDEB-4158-AAB3-A48CB14344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74B5B57-5369-4FDF-9728-ADA7B1A08D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E6790391-392D-4FB7-8EC6-530D681B71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D6456F31-47EB-430F-BF5F-ABCBD25BED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AC3C6A26-7ED3-42BE-B536-255D2E4C61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76557DDE-E85E-482B-AD43-CD2C02A65B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F7893957-7CA3-4D9B-8769-4599AA3977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EF189D2-4CBF-45AD-A17D-EA63D927A8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1FD2F19A-460B-4316-AC52-A981F787D2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25B866E7-9ABB-4E7A-871A-B0CACF901F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B657D8CE-83D3-4C37-B5C3-3B6F286D0E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E0739564-8FA5-498A-8615-08EC25A069A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111F6CBB-174C-4840-BB42-2E03BE9E30E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10C01B2E-95AF-41C9-A8CE-D485152AAC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4D09397-4A9B-4955-BB06-ED91017CFE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48F35630-FF15-44BE-A022-C382E6B7C93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0772E765-4701-43D8-BD55-5AFC914055D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3A713A8E-0EB0-402C-BCDF-975D101D90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D4DCC67B-9B2A-496D-BB43-D4B279B191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F41E624D-E282-4DDD-95A9-C8FD262A0F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882A4A3E-95F5-409F-9596-DEB91190F4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DFBA5D9A-BE41-4BE3-8C0B-A496437138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5A4874C-D0C3-4F32-B116-B0A763397F2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4"/>
          </p:nvPr>
        </p:nvSpPr>
        <p:spPr/>
        <p:txBody>
          <a:bodyPr/>
          <a:lstStyle/>
          <a:p>
            <a:fld id="{50A63C62-24D3-434C-BFE6-EA7113A1FF6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7B20A890-0AEE-4896-B4F3-1974068028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0897F1F-422D-4CAC-92C2-B04B790075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4D82A9C9-23EC-4565-951B-9EE52D0DC1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D59B6695-6C99-4E03-8713-733CD01731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BC88BC4-515F-4193-92BD-92FD723DAF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F539368C-D6DC-4D64-8224-3A4620940B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2383B45A-F964-4993-86A8-A5D21B200C7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10C4CCF7-2E47-4780-8356-EF56659AD3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16878321-96A9-43F6-BD9A-547F29BDFB2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497263D-E36D-49AD-9981-9B73830C2A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0E234F7C-3ECE-4E31-8C17-EA6E81AD5E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5D737D73-564B-4CCF-BF67-F811122898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6"/>
          </p:nvPr>
        </p:nvSpPr>
        <p:spPr/>
        <p:txBody>
          <a:bodyPr/>
          <a:lstStyle/>
          <a:p>
            <a:fld id="{6A1E771B-C2DB-4796-9C01-95943EADFB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50F943F7-C15E-47DF-9726-88C701B91B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7D58E160-6646-4B97-AA52-00AAC4E4C0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B070D302-50CB-4F4B-A826-8843F4306F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2438C959-F234-4840-BDE4-1DB8462DCD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AF3DE6A5-16CB-418B-8B8E-0351ECAEB4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9F1B5A38-01FB-437C-8EE1-E6EB8C222B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4DC60023-E16A-45F3-B05F-A299F7A336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0291783-9D8D-4AA0-8045-E68A15CF3D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7B8C4F03-5095-4ABB-9EEB-FED428806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0DCCCE38-B550-4EFC-8583-EE7E76EB3B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04EABC73-5F6B-4B90-9252-CAFC2ACFD2B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6398FBFE-FC27-452C-B6A0-840AD8312C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2F9BCBE8-7602-48EA-909F-446C64E767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1C651272-82BD-47D0-B281-ADB17B6018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71D1492-DCC3-472A-9367-AA000CFC10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92E4C661-3D87-4A63-B1B2-29194BF502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BFFFA365-4887-4285-9414-A7E61982F2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C3FCFD74-5A6D-4708-8C4B-2D312915B4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D9F54C9-9E99-437F-8118-93419ED152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40568AA9-6716-40D2-94AE-5B6C00800E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834EF9AE-BF75-4058-ABC5-65C9476C98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4CDD22A-1490-4B74-9BBF-F9595E3FA83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BD0B00BE-7E80-4C96-A868-97FF4B2A6A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E9BC5197-ACB3-41D2-858A-3BA5EB2D1F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FF85DDD7-0048-416A-B633-12DCF99CC8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0"/>
          </p:nvPr>
        </p:nvSpPr>
        <p:spPr/>
        <p:txBody>
          <a:bodyPr/>
          <a:lstStyle/>
          <a:p>
            <a:fld id="{2BB12379-B08D-4097-98B2-71A15D6BF0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759578FA-53E1-4392-BBE1-3CC99BDA0D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F5CD0A93-7259-405E-892F-CE68DF707F5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0BA841E3-34A8-4DBE-AC83-731B6DCB75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AB26E8F-4141-47A4-897E-1B6185811BC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74E7FCE7-6F30-4EC4-8605-E2BEE3C581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C4320EF1-9BEA-4735-B890-32C54EDC4E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F46F0438-86E1-4BF2-AF1C-766D01F5E0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82122579-34C8-49F8-928F-CB33415C73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BE1BA1F5-18CA-4786-86D1-67A46F1AC8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363E5ED1-BB76-4354-86A0-38B4F7C269F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B20E2752-34C2-41DC-BAC7-585B9682D2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BFE7D647-DCD1-44B5-A151-A8AF2FA236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2"/>
          </p:nvPr>
        </p:nvSpPr>
        <p:spPr/>
        <p:txBody>
          <a:bodyPr/>
          <a:lstStyle/>
          <a:p>
            <a:fld id="{5841E74D-7A95-451B-B4B5-AECE975971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481CF0C-11AB-4FDF-BAB4-F9C1793E39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DDF2E22-8C5C-400E-AD7A-88DF9603C71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71ED6F30-2D56-4895-AE68-9EE1D88B27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673C5F70-937B-454F-991E-7979F1BA73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95856CF6-2E02-470A-A6F4-89ECB4ABC5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581B4CB1-7B89-4B44-877D-EDA5342D18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23616D01-AABA-44A0-9362-EB41F05690D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4E6659D7-E787-4909-92E4-0B47726F7A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461BDB56-9EF9-4101-87FF-CC273438C9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DFB46E57-A95A-403E-97F2-5D19437924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C51036BF-E1F1-4564-8A7F-AE417C4699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98EBA64B-E145-4C71-9EA3-A285589B41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4D6E937-6E52-4263-AFB0-180D811CE97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AE1EC3FA-9519-4833-93EC-6F0DD5CC92C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ED9B6027-63D6-4C0F-B0E8-4FEED4252C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E2B0AE08-DA7D-47BA-8187-0BAEC109FF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B71C52B-22B0-4AEE-8A7C-BC716D2E8B3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0F8582A3-9272-4AF6-A777-99C3635106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3C16F54F-3D2D-42A8-8BC3-A7B13FA5DC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6DCF469D-AB43-4DFE-978F-6B8C8A1A3F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2BD77012-6166-4007-A4F0-79C4E55990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B818073C-E0B9-4E7F-8BEE-4E16F2A696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8103CE5C-543F-49DA-831D-4BDA0B568A2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C4C7AF4-929A-464B-8014-C52DB46B1E6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B8F2B046-C26E-4F9A-A947-7B35DCFC038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1B413AD-737E-4D80-B668-334491E39C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6"/>
          </p:nvPr>
        </p:nvSpPr>
        <p:spPr/>
        <p:txBody>
          <a:bodyPr/>
          <a:lstStyle/>
          <a:p>
            <a:fld id="{F55C8DD1-3816-4716-8970-5FC08FB50B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2986F05C-6EE0-4A57-ABED-D5869097EC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87B39CB-210E-4618-A28A-CE411E5DD1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B7BBDC5B-75A9-4C05-8328-553044941A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5573912-8D25-4E5E-B809-DAD7C192845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1A16B480-592C-4F9E-BC05-2421DEA1FC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93E6D0A-E276-4690-945D-9A8EE35BF7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972B5317-67FB-439F-AD89-EDE82029CD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1B14ED8-BA14-41DC-A3EE-F4CEDAA6AF7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D06F8B6-9C68-4E10-8147-93C4663BBBF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E449DCD9-A858-4016-A844-9040240727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CB632412-A388-4003-9E3D-30CD82AF04D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69EC2953-8705-4E4D-984A-618B7E07D5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AAE974A0-350C-4A2A-A94E-364CD83847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8"/>
          </p:nvPr>
        </p:nvSpPr>
        <p:spPr/>
        <p:txBody>
          <a:bodyPr/>
          <a:lstStyle/>
          <a:p>
            <a:fld id="{515AF155-3763-4D63-8A72-1F4FFE412EF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6A8F0778-4F89-4718-8001-9EC5A9A542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7D811539-1464-4A5D-A7A1-17CC3097CC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C5A95562-D1A1-4524-8BD4-DA482ACE9C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D1A16617-746E-43F5-81BF-BBA30C3D05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4E3E94B4-E186-457B-9FCA-A0F941BE15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5215210-D471-44A5-89AC-E179E18984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812F5781-04D4-49C1-9F1E-198CCBD762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9543AD6-A06E-4D06-8BBB-4D12320F39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BC6FEF13-364F-4D2B-A7A4-C594371D9D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268C7D87-6D47-402A-BF50-B0D4C7E565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3D5B65A7-2B31-4BD5-BDE2-D8667933A47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1F435545-CD34-4C90-9CCB-E0DE2841813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A9CC54C9-A317-43DF-AB39-88589923F2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24695F34-4C32-4383-88D6-E0A16FED35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027748A6-41DC-4017-AFA4-BD20A9093E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68FAD3E9-CF85-42FB-A67E-F0C0ACDDFE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E12A3B6-60D6-4A36-AEA3-A6F75946DB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B01F2916-33E8-4D28-83B0-14D4494E59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133B0C53-EF46-4BAF-8443-AD0F4DA400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B47344D9-A1F2-4F3E-9BDC-68E9C38E77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4F9CB663-3643-4710-BF26-A75580160F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57331FCC-6265-46C2-8077-B3966EBB05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D37ADC29-7D04-4118-AD23-0904D67A9D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F732B68B-65B5-41BF-A8DB-7501FF6705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7A106C7E-666A-495F-8ED9-790E866B99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2"/>
          </p:nvPr>
        </p:nvSpPr>
        <p:spPr/>
        <p:txBody>
          <a:bodyPr/>
          <a:lstStyle/>
          <a:p>
            <a:fld id="{E7F9C207-7F30-4381-8C52-15F165CF4C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3F5CDC02-B6B0-47D8-9C76-FBFD1CCCF4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2C9C0120-6CE2-4A14-81EF-5D1E9D8C52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A619292D-061D-4000-9970-6EF024005FB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D3E57735-6051-493F-B11D-A2083D19EA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BCA32C23-DFB1-465C-A394-678DC0E272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A5D514DB-CBFA-4AFF-A28F-9409B988CA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8855FD06-0F54-4AAC-ABCC-45A7C8ED59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30694766-177A-433B-9ABF-B9B1193E0B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62258C89-F3B1-4523-9E3D-9FB1CD2229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187B9B6A-921A-4262-9447-A27E383460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56195359-748E-47ED-BAB6-C0D08C1B24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9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F9196B14-4B22-4F1B-A75A-9F0527092A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4A9006F6-2487-428A-8FBE-AE2D7FA6FA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4"/>
          </p:nvPr>
        </p:nvSpPr>
        <p:spPr/>
        <p:txBody>
          <a:bodyPr/>
          <a:lstStyle/>
          <a:p>
            <a:fld id="{E3930C00-019B-4216-9E2D-13FF29FD2F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5F769AA2-FEC4-4D77-832A-680D9A1360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5E31B4A-1AF9-49C6-8A17-15F7CBD304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197E9FFF-2142-4FAA-9576-FAC95CC8E07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2AFE8EF5-760C-4B7C-A3E8-D4D821D92B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7D30579C-50EA-4596-AF91-E73DA5608D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85742DCD-5669-4E6D-A9E9-00005C1308E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DE247F9-B219-4BEA-890D-DB9D7F7E27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3531A4EA-03DF-426F-B89B-70A6F44FD2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D2CC69DB-C21E-4958-80E1-0D2C192B69F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24EFF93-7981-437C-9D91-47E1CE87F9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3842DD23-241C-4DC2-9243-10EC237DD1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3BAB654A-1233-4678-9B15-1B269F85126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7E535D9B-4144-4CE0-9317-B80B4468471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9370F71F-04AE-4AC1-BE5A-B94BAC1BF9A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EEDBBFAC-5B1C-4986-8E9C-FB86583254C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C3DB87CE-BDD9-4172-9C2A-41851155CE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FA290604-9E50-4BD6-9B53-21E799E0A7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43EC285B-FB17-4841-AEB1-763E5DF0EF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6586ED03-C386-44D8-BEB5-026E3E81185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2F5F93F1-18DC-4D06-A5F1-B4E669256A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F94580A-6EB4-4A17-AACB-9053CEEE76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656604E7-C7B6-4F6F-B1C3-110B33595A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C42AC30D-5BDA-4ADB-B8A0-E87D8796EA8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3DA09C22-58CC-442A-A756-60B19927E46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92BEBD43-2785-4926-9DC9-87CAF09B6B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8"/>
          </p:nvPr>
        </p:nvSpPr>
        <p:spPr/>
        <p:txBody>
          <a:bodyPr/>
          <a:lstStyle/>
          <a:p>
            <a:fld id="{BFDB04A4-3249-4B1B-B85C-8A2F421FF0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32EC4DFA-452D-4F61-B4EE-5C6610F701E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C56DC822-9717-4DE8-A82A-85CA1907C6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877319FB-5708-4384-822E-39AAF4399C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0A1E147C-52B3-4F68-94FA-ECB5F21D74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F535313C-EA23-4AE8-B364-745CF1E78A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403AACE-42DD-4FD7-BC34-4A067098F1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3CCD5FEF-68C4-4414-B32A-78C544869F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B8735580-DBCE-41C1-9509-806C4A9A21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36679FF8-4704-4ED1-B125-7F0E72726B7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41637116-2204-4398-A10F-C599C01B95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DC4C3673-811A-4279-9FB6-0549A1C6413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20FF14C0-498A-4943-BF8D-783737EA49E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0"/>
          </p:nvPr>
        </p:nvSpPr>
        <p:spPr/>
        <p:txBody>
          <a:bodyPr/>
          <a:lstStyle/>
          <a:p>
            <a:fld id="{F5D5741B-E789-4439-B4B2-F98134A91D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D8451456-F389-46D2-9C68-2847164ABB0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B7CE7D1C-B0FE-46DB-B3EC-C84E6E4A95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51C3AE6D-D84B-43BA-8450-29A1B3EFE6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F3248F4-6CE3-450D-8BA3-A2485A67C7E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71B09E05-D6E4-4804-95FD-7D67FAAB6E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D682FE46-C9DC-4989-844E-6034A61FF1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69916645-27FA-4C0D-9FA9-134F6C891C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24428767-E99C-4968-A415-0553B0EA47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53C6A8A8-0C85-415E-A43F-CFD4EFA8A9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EAE39558-8EFA-4340-A8B2-F4702ADC1C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0DC34A9D-9317-4695-92DA-B6010DA0519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F52FDA70-54B2-42FA-8A31-812B60E9056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E22F96E2-337C-402A-A5A7-9115D67A0CE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AC404329-3C35-4A5E-B886-6C3D5FC526C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2A25D45-91CD-4F6E-B6FF-7B6E17C7C1C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DE15A1D6-4691-4156-93D2-00BED3BAA2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BE3C0061-74CA-46D3-A845-1CF075B314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436D8AB9-F9E9-4875-9A01-0791BB81FFC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EF403F17-9485-4DAF-AF82-DF151B4185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D94C9FDD-14D6-42C1-B66A-2CC12AFD06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87337EBF-29D5-4F02-849A-08AEA9F214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67D6BD67-14F6-4A5A-958B-4D2699A38D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AE519585-A952-448D-9569-314E4FADBD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C06D12C7-6D4F-4920-9C59-086A24E9457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F24EFE20-DD59-4874-B7C5-8BE04EDA941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30B8430-26B7-4CB0-A190-A21430D36A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A9BB9F2-F97D-4EAE-93CC-8E2F6A333CB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45947A98-D7C2-4A65-940B-180066E0EA7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C9145041-893E-47CF-93D2-2C91D4AEC1E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A45AC137-DB81-42C3-8ADA-9BA2E93D8B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D77909A4-C0AA-49DD-8C13-ECCAF0E0FCE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42B187E7-DFE0-41D9-AC0D-3573F89260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CE779D77-90B3-47FA-ABDF-D2B1E345ADB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2B6D3C73-A334-4A3D-926B-B8CF7B4D5E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F8F8B982-BD19-4B6B-A3DF-03EE505778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6D2E0109-B11E-4703-ADA8-F19E8DC43DD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161EE8EA-64D3-4F1E-837B-D513E193F8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B77FD5F-E950-4F8D-830F-E75C24958B4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013C66BB-6745-4269-A555-BFC04910D6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8F307EC6-49FF-4257-A2F5-04D3210E350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825527B5-26F1-486B-99D2-DA7032F9F92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42A8DF65-0038-4711-A056-DC6CD7A100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5A1CCBDC-135E-4EB6-A06F-65BAAEC98C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306883EE-BF11-46D3-8185-8AA036328F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F323D576-C52D-4810-91C0-35BC27E1677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3576A7D-B1DC-4561-BCC3-F2B2BCD561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15AB42C4-549E-4A3E-98FC-BC1F9222E15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B3637385-3C79-427B-AE1F-E417DBED47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0A86B19D-CB58-4C8E-9AEA-B9CA8959FDF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6A463BAF-B399-431B-A192-B499A2F9FD5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AEBE44DE-C99E-479F-B25A-20BE619027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F72A171-04C0-4B89-A2CD-8A5030BD54A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E4B2996E-798D-48F4-9B13-2241BD92CF5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D5C49521-649B-4140-AD62-F4EBC2BB6B4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BC350770-0B72-4C30-8CA4-5FA0617A83C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595DE385-3681-4A85-9D4E-BDBA5E65DB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0BD9B5BE-A6AD-452D-90DC-9E273A9E134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5B5D90DC-04CB-4A4A-995F-C1A9EFDCCF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142F734D-FC42-433F-9E12-D92FB4E3FF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A7CC620-8D36-404A-8337-277C0F74F0E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3A4B525D-D48C-49C0-80EB-AC611589CCC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D160FBAC-88CF-4B38-BFC5-303B0EADCB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87CD1417-1307-4085-BD62-A1F02A0A39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B1690AD4-8162-49E3-9EB1-1C71EB92DC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272E7CBD-04BA-46D3-A352-8421167225D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1E6164DC-428F-46B1-B84B-95E47A9E265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2D8C8A5B-95D3-4A3F-810A-3ED2EE7DBD7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30F5890F-7151-4C1B-B563-FFADDF76B37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3A74D7D6-6A72-4D68-B268-9A97FEE111B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01375BCC-6A03-4639-BBFC-1B1BAF10BA3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CAE3B4DA-C546-4BB0-B82A-F29427A8F1C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4501BFA-AD89-4A24-ABD1-61278EC06F0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C1ABBABE-DF59-44B4-A84F-0D40D33FC9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3BFA484B-B08A-451D-B658-9EEE9180FF2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5D4DF8A8-D2F6-4E41-92C5-8879794755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9155CE3B-2B3F-4C9D-A550-824066BD18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8CD536DB-CDAF-4EFC-A489-A0395B3259D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65131143-22CF-415F-8F01-C444EAFA064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4902FF77-41D6-476B-A42A-35C5A05703A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04D99E23-D481-4DD1-B766-5A83E67DB9B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A9A095DE-6E5F-476E-BBE4-6B3A4CC7785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9AA3E7E6-45EF-4908-BA8D-D103C8DE173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525AA6E3-44D8-45FB-9077-E0DB1C60C36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1142A2FE-6957-4B96-8B55-849FF892197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C2012994-E34C-4AE3-AA0A-65478F413CD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2CF14DC4-DE35-4550-9661-ADEA1DE8EA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3E9C8B9D-AE1D-463C-8785-924EA804D9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75882259-89EA-4521-8E51-26C24972F5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88F24A4F-09B3-4BE1-827A-497428E752B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C8BFAF1D-F03F-402F-A5C6-E0DEEA495D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3F19DF1D-E937-4EA5-BF03-C18D571C94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847C18FD-92C5-4FB2-97CA-7EA514381CD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5FFE4C1-C177-4E1D-88E1-99820B0BC6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9CD87307-956B-4B1A-8EA1-0DA9BDAFC9E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0C7B3F9-0CAE-491A-9EC7-D474B759BE1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C04BCFE4-9826-49CE-A159-9FD84340CC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8F7DC65F-AB25-4186-8271-A38DA081EF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41633B2E-B583-40A4-99B6-A144559041A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A8F0ADB0-C041-4550-82D8-C972F39BF9F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FA8E5054-7682-4F26-92CA-05E615E028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94D5044A-9E1B-4A2F-869B-08D87ED886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B0438BFB-6E51-4410-A19C-78ED562F93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DB03552B-FC84-4B10-98AB-A15A09B129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656E66C-E1FD-4CDF-843B-977222515B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20CA4BE-C5FE-4B56-BDFA-532091F13BB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E8D9AFC3-D0F2-497A-859E-9F318515A7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2FD066C6-31DE-46A9-8FEA-E913061CAD5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CC1246DF-B69E-44FF-9FA6-D31442642A8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859559B6-25A6-4A15-8AFF-7796302290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EF3520E4-8377-454F-927F-1C24A739A7D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00089C44-BE56-49BE-959D-B02238F8EF9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326424A5-28C4-4AB4-A416-F72FF89FC8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BAA5CB1E-1234-4914-92C9-5AA5D6EB82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F1A6EC02-8B80-4A2F-9FC3-0B3BC93E46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516116F-47BB-4C82-884D-2A5C42DC74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EBFB4C2-B4A3-4616-A727-2659C6D0FC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43D314C5-6ABB-44CA-B9C1-5A6152838A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821D9C01-CB03-448F-8927-FFF88110F3D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D5C0AFAE-15C6-43DC-9B3A-6745FB2DEA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5F063FF3-FDB4-4CC9-AFA3-02BA0F2168B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BCDE0A3-6694-4027-A314-3A34877122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12D63AE0-941C-4FE8-A835-C4092FA57D1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9BA24961-AD08-42DC-BA2B-374BEBA7610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14669344-4F07-40C1-BB6E-521F712531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3250C321-3093-4098-9967-1FD494D74B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3E420FC-2BCF-4A59-AF97-C5350634B55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69C002CB-7293-41E0-9B93-32B6841176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F385D618-1B74-4432-AEB6-DA92B17F52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830FF64B-9A1A-4309-9D30-6C73E75163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BE639697-AF48-4D0B-AD9B-3EDD5EB31F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3A5F5FFA-76A5-4533-B385-439982968C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D486A0B7-844D-4CF2-8D24-DFE48BDACE0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0694E64-2EFC-47F2-BB15-F57237B5383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6808E5BD-4152-46BD-9D65-04687A6514E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3E08EF67-A6BD-409E-99E5-CE74F030FC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82EE5E69-89E5-4940-9BB5-F3249BD9890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719B53-9A55-4C28-97C1-00D40B8FF4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714A294-FBB8-46E0-827F-9D412E43E1F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DC657FC4-AC1E-4718-8BDB-78C303DDC10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CD94ED0D-3B2A-49AC-91FF-2382250297B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F2434BEF-7F3C-4606-89DE-9689CFC756B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3460F0BA-5A6B-46C8-AE64-48E2670459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5C7CB8C2-32C1-4029-AE0A-85A1665394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F2A910CE-D715-43BF-8BBE-152422C62A5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63AD9596-6506-4061-8C2F-DEBD2831368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4774B7DE-7C61-487B-AF85-03584321E20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8A03BE74-B08F-4B40-B058-4053F28DA30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3E47B42C-5F15-4C2C-886B-3BBE808D88E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B66730-E335-4A10-9582-E7E1C109986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02F3DFC3-53FB-4FC7-B35E-18EFC549BD7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6D07B220-03C6-4D22-918D-0F3AC12E5DD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3CEAC7BD-D845-4F33-82BA-08383EF35A7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D29AAC9E-62CB-489E-8953-C3DBE158CDF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6B1DA262-41C5-4688-B17D-BBC2D3A36E3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BF1C6949-234B-4160-85F5-79F0CAFE48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71B1BAD6-DACB-417A-8FF7-447EC83F93B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B87EF263-21CB-4219-ACB0-612767F22A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107EAB6C-E359-430E-B894-6F99F4A3C1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226C5A37-B2ED-4119-A9A9-CBD15DA359D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15F3EC02-1C32-4CAB-AB8F-D87DB2C3353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6E33347F-F60B-4D77-97F0-B91A1FD958E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5231E48C-40E9-421E-9A0F-ED8A630BA79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521C5AAF-65FE-47A0-A276-F55B1D90234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745A9D72-061D-4BFC-AE20-24869D5AE41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9AA6C2FC-19F8-47CD-B743-A17EAD5DABB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31888B8E-6B63-4D5F-B371-6278B85ACE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BBCFD04D-A034-4580-9876-1A27E17BF49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E7060360-8094-4432-9BB4-C43D60221C6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92DD6931-8E0C-4651-AD3C-37085D2325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BE8AEB3A-B28C-4550-86AC-3E2A37EF2B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2A0451E-4AD0-4637-9C5E-29DBC31B1A8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26C7F97F-55F9-43ED-8719-E3CB9BD428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5542AE09-0090-41A9-B1C2-5BD6804411E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DFEE873C-E2C9-4706-A69E-6078006777B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E596B38D-63A7-4133-B890-8C0258C1C0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55C253AD-8070-4200-AF11-D604243FDB0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13C7633F-878F-4261-99B2-1E8D3FD965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FD62AEA8-DEBE-4C3C-AA38-6CE8ED58E2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7B3C8AF0-33D3-46ED-9FB6-301062EDD6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666F766B-3BB8-42AC-AB3E-B009076209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5D7E70C9-0DEA-4DFB-99F3-1BB4DF83668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C6A66AD-C05E-40F9-B521-B3322C3E3EB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BF7BDA62-E064-4016-8E3E-A27BBB5773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36D29566-F076-4062-B520-79017921EE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45402D3F-D9EE-4A3E-8F02-B0C75FD479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41CDFBBC-1745-46BE-BF02-3C0FB67AAD4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6CFA9232-31FE-428C-A6C4-3152CFA7E6E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A5205328-7FD1-440F-BE6A-A0AE9B4200E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65F5B2B8-D8FF-44C6-B93E-2D528D70DA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9A30A4B5-1C74-4D86-9787-3E9B2BD3924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FEF8F08A-1EAF-4F37-A56E-C6A789DB3CB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2DC3DCCF-1CA4-407C-861B-2018B9233B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A4160E-C511-4219-BFCE-90E751A11C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D5E7A49E-A356-4203-9732-DE75EC7B179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4CB7CACF-742C-4BEB-9294-83B95417E48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51155598-85E4-4882-90C3-E953CC0975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2FE0A51F-81C9-4829-868F-CBF0A20F3F1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3022724A-BA50-4A37-B328-353D25A715C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BCB80275-7265-4F8B-9A4E-4FD8F12333C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8AEB1D61-DB84-40D8-AB6F-A9A5ABE39EA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C5CF5B35-4C98-4C64-B159-F9E1A27182B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ABB7579E-1D01-444B-A92B-51220AFC108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15070A6C-8401-4260-BFAA-80707B1574F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FF22E70-2667-422E-A422-6E129CFCAE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468A3E3E-FF20-43D0-95AA-4ECA0D0D5C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38B0665B-BA50-4ABA-A70E-143129B369C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07CB7439-B77C-41B8-9BC0-A3F6D292E0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0C3F71F9-8651-4CD4-951A-96700ADDCBD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C58DA99-7681-4FB7-97A8-306700CE92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DA86E062-9B5A-4389-8FBB-ABFF6475EA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4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D9B2A54E-343F-4F2A-940D-29A26C05FC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81226BB2-BFC5-43B1-B532-8EDC5D22306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6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E44E28E8-52F2-486F-8283-A86F27D18C8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76D21221-1220-4E33-AD29-82B02F3E4F9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1EC6348-2BA3-473F-9219-962EB59F70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3268CB91-6046-46C1-ACF2-B9D7D90603F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5459EFB9-0370-4E23-B632-BD3EDC9E5BE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6A1AE7A3-231E-48F5-BEB3-9E039367BF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0B5619A3-A919-4E42-990B-B1C0319570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21DEF7BE-C254-4387-91CD-F950302A4C1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8EE7786D-497E-4533-8C8B-DCC9796A68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1083CB5C-61B6-41A8-B1CD-5A063BC21A2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D6E19A72-B2AE-430A-844A-67E742FEDEA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6231CBA8-C36B-457C-B1A8-53F2039143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D24CB9E7-03A9-4B9E-8DB3-B9EC140A1BA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5F906D2-C2A5-45B9-A639-A0824E624A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4A1CFA72-5395-4376-846E-F67F95DF82E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E600F232-D299-4017-97FE-35C531F290A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34811DE4-566E-4E5E-9716-BFA3875F807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BDF23103-BD7C-4C78-9146-5A43F9037FB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9D50BDB0-CAF7-4ABA-B6D5-41C94DF2F2C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683B9E6-AE71-4C12-B9B0-5568FAFB341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6A658940-3FD2-4A83-96D6-217CBBA064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9F3ED513-0409-40A1-AEAF-D121ED4A37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0658470-5C1E-4A4C-A204-914C66D873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82BB90B-4EE0-4DE0-997D-9D83806783E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5B8896B-C5C2-41A0-A42F-8FF462BA7A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8B0A8412-9D92-41ED-9A67-D60F9F1651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C0DE928B-3C07-41D6-98FE-67753500576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F9E9F7D0-3378-4F2D-A9A2-CF9A5D51088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566CEB0-6055-467A-BA06-38E85780124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D802AE7A-7C74-46EA-9056-41E1F3E5B99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2DD81BBC-8CC2-4940-A036-CCD10947F9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A17BB6A7-EB8C-414C-B186-96FA84ACC15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F6E10366-9638-419A-9A2D-6FD9489F1B2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F6694163-7047-421A-8884-6CB73186529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7E7A728C-9B94-407D-9E8D-16B5C2C7A1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380AA7-AEA7-4C91-81A6-C2D6658357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B5545E1-0C83-4EBB-B4C5-0D5DE778CE5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442180BD-AA16-4C45-BA42-77FE5B7E67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12100942-58BA-436D-A97E-11F887643F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B897C624-DEF8-481D-B375-4F002C7590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876E539F-A4EE-47BB-9B94-29010D6956A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DCA9E599-755D-4837-A134-7F3F61E3B07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72CA031E-9FD7-4616-A29C-C2F81763EF4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97A510AC-F4A6-4D35-A0C5-5BF073EBF6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51710213-19ED-41DF-BADD-1E691F46FF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9302B6CB-8E1E-4C6E-8B57-A8E42183916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C4E4F86D-D3B1-4A07-8393-EB5C499D861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25BF5AA-41B1-44AD-B1A6-B0D3533F073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60068F0F-ACB3-4198-9E3D-82ACC87979F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EC4675EA-F911-49E0-AB58-A1B1E246DB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0A0892FB-6B41-4951-94AC-C4818DD19A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D2F952F7-4886-4C10-B79A-C53BA0A5B60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BC95626C-BC8B-47E1-AF5C-FF48F3F50B8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3C682102-C0F1-4083-939D-9CFC71E2E45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F407D1A7-3132-442B-839A-AF2CD5659B1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47BF73C9-8532-4EAD-8749-95089D35A8D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92DC4048-129B-4774-860B-51544B204A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31AD3E97-BD9F-4BDC-B096-CE438F6367E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437F27-0549-4F86-A11D-EFE9D6956CA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21AAB030-38F9-42DB-AEBA-25B9C2A8E9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A57E6C08-B765-4EC0-85D7-2348C8B7BEC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BF654F9B-27CF-46A5-946A-0D75C7B42FF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E70F020F-1198-4ECE-A442-8073BF99D9D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19DF5A84-1817-4214-837B-A0D8A102E01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1FC89A78-B012-4B01-AC8F-3CD0732EDF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106A351D-7A14-4A25-962E-2E84868CE3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DCB2033E-C550-4709-8977-1EBF5B0413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22AEC739-3711-4A1B-B406-6A5F0E50B49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5151880E-486C-4DB4-AD1B-63AF02A3B25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D640BBA7-9CFF-48DE-A320-75D512279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09F3252B-F933-4AAE-9EF9-AFCD9F6F814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0B04FE32-30F4-453B-B9F9-054D947BDE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C58DA669-318C-4EB6-919F-ACCD06F55FC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80F6C24E-3AB0-4CDE-943E-F2F8C3E389F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B141FD4D-54DC-4C4D-88C5-21E41974EC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3B9392FA-309F-4B76-868C-A53193954B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6F7FA820-4DB7-4D09-9EBA-C7FC30662F5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211DC0A3-3991-49AE-8754-876389982E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EF57A4CF-3311-4AC4-850F-0194AB1699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D1E3BA3-CBC3-4E1E-9A53-4A5E4824FAA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99D5A19-B827-41DE-9DBD-BD14FAD8C2E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1EB1A658-57C4-4C31-A1E5-6B79FB9EA45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7F352C7E-A236-4A6D-A16E-0247213FFF5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F5F8C150-D20C-4778-8E96-9621402B0C9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1E06F2F0-07C4-4A60-B396-EC494FECB7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89F092D1-D31D-46AE-BEA4-F922646348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2E6918A6-5212-4320-8DA0-E8C5B578735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9576D8FB-CE48-41C5-821B-7E42F31C79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EEF1C289-A560-4303-972D-E93E8B08B3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46336FAF-A056-4D13-887C-3E88692CBC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C3C4966C-B751-4408-89A4-A0572CFC5A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F4108143-D559-4E08-A68F-60D20033052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A0C4D20E-8FDA-4F0D-A218-70AD6B87E4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C9949281-B5EC-4C0C-A5D0-DBEA3B6066E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F57331DE-8C76-45C4-A01F-4FADAE78403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5262E02E-8D1C-419B-A65A-2CE114AA31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DF3921CB-04AF-4867-BA94-BCF0AC04ED5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55FF25D-892E-407B-95B8-CF085DFB926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E744B9BA-6C48-4C48-B234-C997CC45CB0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10BFDE5F-B474-4743-A638-14DEB12426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4540252A-2E6E-4552-B5FF-8BE7ECD6F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8B923AEE-E7AF-43C7-B062-2050C1E79EA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161B69E2-D600-45B5-AA70-D7448599ABD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17605817-1DDE-4C94-8BFA-F9C391D14A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338B73D1-81D0-4A63-9670-B0934EC0B7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C4C0DC48-5889-48B6-ABCC-84D56BA37B2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BB9A354C-4510-4DCF-9942-0AA3687C2EB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2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EA3F0B7A-C612-4200-AF25-19560EB4E70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D440AAFF-693D-4B65-8CFF-6FE718112F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6CB1FCAB-1616-48DB-A397-256E7ADAB1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5E19CF62-0C53-4581-85C7-0A991761BBD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F1480E5-6CB1-4D7B-9803-6A1BE35DBC9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7256305E-DE62-4866-B019-BBA25FDBAB3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42AB51A4-D3E4-4EC7-B6AB-EFA31A2145F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03322526-179B-49AB-B751-6AF67DA1659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AA5AF302-24FE-4758-85BD-94819CAFE9F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8F91A616-3118-44B7-A6D2-00326EA29A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B1019B11-B545-48D9-A61C-4CABAA29E0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CB4A745F-A7B3-45C9-BF1B-E5B96519B75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BD2F68F2-F1C7-47D6-9FF6-DE3033FE0B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34D3501D-8F6B-4A66-821B-9C08F2128BA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6F6CFC30-1E09-4172-8485-6BDDB71699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9D5AFD69-97FD-4BCC-A498-E5B7A92D4A3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E41F3786-6405-4806-B4A7-D6A5BF79FE3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FE2646C-1670-4C87-AD9B-54579393FA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856037A2-1B98-406C-9100-1C5E77B8AFC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0B16689E-9428-418A-8799-1E17423F40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BD8E8567-1D27-4AEA-BC0F-5DDC13F0A8A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F1387844-16E4-4F72-93A1-6083974540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046708AE-30C1-46B4-B279-C58BF32F5A8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213D0D46-4CB9-42C4-841F-FFA4DC73F5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4C6140DC-5F71-4245-A4E6-FED09DC707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A02BF1A5-7C43-4231-A5BC-CACE6537F1B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98AD351E-A410-4335-8B99-DF44521DCE3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A62FA9EB-DE21-46AC-B227-4DB57BA375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E53097B-6EAF-4742-92DA-05EBE314923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90CEBAB9-7B43-4455-9970-0301FB89ACF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9CC76EFE-0068-42C4-BBF5-D2716BA039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6E0E70A0-19B2-44C4-9C01-EA95157A25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D41213EA-0EBC-41A7-B9D3-7093F51B67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5FBEABD6-13D9-423F-AEE5-7546B40D61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C2D36F33-8B21-431B-B7ED-1D5104717B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EB046746-143D-4005-BBED-E400EB2B7F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07EFF719-183A-42E0-B2BE-EA27B92E931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9B671BC3-0771-49DF-ACBF-C5E556E3FF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2A3A112C-96FD-4466-8DAB-FF1F24D6C2B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7EB7C56-ED49-465C-A12E-5469C15BFE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1EEE69B-E79B-4B00-9B24-C37DCF0777A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3C871334-72BE-4348-8FC4-7039E03394B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07058759-DF01-4F3D-AAE9-414B33A7E7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F1EDAB20-BE42-468F-9E1C-56E8711451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5C1022E3-232F-446B-995C-754A363104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64BED875-BAD6-4949-94DB-8F201CF5CB6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79230945-B907-4DFA-8A3E-15EE09B10E0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60B3567F-6FD7-4663-80C1-89CE825A1A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736E50E3-5426-481A-A6B4-3514ADF67F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99442DA8-E407-480C-818D-816D786691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307000F3-C794-4E8D-AE1A-72FF212D91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FDCB75C-5796-49CE-A39D-2915497C50C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E79FC726-EE79-4F3F-B540-ABFC31A66C7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8BA5F068-CB49-43D5-AFAC-FFF9E47BD85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B02FF2C5-234D-4132-AD00-E36DCABF5B8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CAD586EC-F7F8-46CF-84F2-EC74062B98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2D893B8C-9359-4D65-BD5E-C7AC45D0A0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81E9A828-EAFB-4687-8357-A42ABFD41CC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B3A26DBD-2F8A-408D-8348-E9A3CA93A96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9DADACD-AE4B-4363-8C20-09B0F40285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A8475B66-FBA2-4C06-9A37-306C71C973A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763E8F2-F591-4B5A-BA5F-36B34AB5A2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9EDC5B7A-25DD-4390-BE4A-B451780B00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F20A1682-3BE1-42A7-A2CF-B418D727D1B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3CA89D15-453B-4B80-AEA2-824CB0693C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A08F59D9-FF3A-4B70-8C7E-004574F406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613D4090-8135-48A4-A3D4-05A2F702F4B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13FD9D8F-878D-485D-93B6-E771E184F2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67F4943C-A96B-4A3A-9CFC-3743003D3A4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B473B436-121A-4484-A664-5954F2DC8A6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EBF2BC03-90FD-4926-8F9E-BC284930AA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624DE07-B550-4FBC-80C3-3D4987221D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0BB9CF19-E74C-41D5-9E98-6C88EAD41FE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C5EA27A4-94B5-4DE1-AC1D-CEA869914AE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80D5E43B-6DB9-41BE-A4FF-EB877A1B0BE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2B7ABCA1-D43F-4F6B-9565-A14353C944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119EDD02-60EF-4EE7-94FB-EDF7D52CDB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D7A0F5C-4A6E-4604-92C4-4769F265A4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1D00982B-E338-4417-9A17-9B75E3C6E0E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7EF2F53A-C46D-4338-8405-D84256161B6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B030A7D4-D776-447D-BE09-C8A4563E5D8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8C9E201E-D81B-4E1B-B53D-778CE91137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C1F622B3-A888-4CF8-8CDF-26784CA620F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6661E0F2-AC16-42F0-B06C-1F726F92103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1F67B48F-99D8-45AC-9923-8E92904CEC4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B6CEFA07-0455-425C-94BB-C1E5B53E3A0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55B61911-39DB-402C-9341-AB30B4E48FF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D8F34F13-6907-4ECA-AA2E-814C234DF1A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AEAA380-212B-49A7-B57B-EF7DCCDE49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89908EE5-114F-433C-8D07-15A7D089DC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7BFAF6CB-B6BA-4539-94C3-1AEA185FA9E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55DE2772-6370-45FF-AA0C-21A7835A1F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E92471A4-BBCC-461F-9214-131270DC19E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06264BD3-14CE-4F66-A461-EEC54E65D00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FC2A747-969D-48B5-91F5-7F8AF0C3F06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C0F94B02-64BC-49CD-9140-BAF4064F19B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28118A4E-454A-4FF8-8D26-582B2E339A2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41692DD-9B42-477E-954E-2C54BF38B7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D865C2F0-A48A-4C0D-8051-48E2767C3FE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7274289-35D6-4DD8-BD6D-74CCA3AA4B1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27257FD1-5A2D-4C22-B301-47AFA7DA2F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C30F07F4-0456-4A01-9C37-CA79596C323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5D7B7AC-06B4-40D9-9D00-74152A1723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19F435A7-1B8A-4E21-8230-225CB298F5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0E50DEB5-8C52-4AB6-8A36-C072855695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F3D26B75-F472-4617-BD60-71E816F3CE5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3DCE9D20-BE2B-4ECB-AA83-5CA1B177445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4C3A97B9-DDEC-45E3-9EFA-39AC01F07C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32871CC1-43A6-4CAE-824E-EFBCD51B969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CF588F90-D380-4740-B610-7327EFF4739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C26F3558-A450-4BA8-AE09-7127AE13E0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8F275FF-ED22-4AB3-8271-FAD22970C22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565055B-7A59-484A-A17B-0044EA86797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8EC1932-4D68-45A6-8CCD-D0B2F3ED0BD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E6E012DA-82F8-44A2-AD48-4359E5834D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B21F1B81-1F95-48F9-AE56-04D6ADF489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21B54CB-96A8-48D1-A358-F08A54BE1D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048C75A3-0A69-4201-945B-5D05BABF27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5424A182-8E0B-4CEA-A70D-2EB50F4191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865171E3-8E21-4459-BA65-A82EC0BF60B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12D60CE0-0A5D-431F-BC74-4669B072DFA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7FE2E02-299C-4C82-9FCF-37C5631F903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B811C8F3-FA98-43F2-8F58-71669E3DCF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A1070F0-E128-4FB3-9821-BFD3F52EC28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6F34B8A6-C161-4555-B998-35761DC891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4A0A7803-7669-4798-A637-552BB3E29F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8176B96-1BCB-44DC-BD18-5EDA9763820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DE1E2E0E-919D-42A9-B442-D9724789860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DFA8F75-4340-4F29-B33B-C01278249F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20809283-7C7D-4A88-BC41-4B3FA2EBC6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04A47D21-C434-4F6D-9951-E2D61561FF7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FDD836FF-0E9D-4EF4-9A18-2301B3DE55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6C7F7A2E-FA02-48DE-8363-DBBDE521619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0A8A0DBF-02F7-4F80-9ED7-D30E1E54116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C62F9F6A-CBDC-441B-8468-D431E90BDC2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74F7D9AF-0DD8-4110-B221-75ECF4A35B7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AD9642C3-8B64-46F6-B4E7-1C760103BC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1AE49A92-20DB-4B1E-B71C-32783BAB68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574611E5-7CF4-4E3B-BA16-2FEC913D9D5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2F20907-EA06-4AFF-A6CA-83768E44AB8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EA94E35E-3CBA-4386-B6FA-9654C38B19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B5273D32-DC8F-4548-8600-CE1327A5DA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B91327E4-D903-4F7F-AC34-253D904A7A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584966C2-1F02-43F8-B7D0-8BB0CC8250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B5F30E6E-33F9-46D7-BFD4-6E53E0F8C86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C11AFF96-873E-4B06-BB6C-15496EC8FCB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0F051575-5B0C-4375-8D42-D3ECCB2E7BE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5F4D8809-7E4A-480C-BB15-7BE7312E7A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33187BC1-7967-4599-9FDF-8B9927BA20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F6ADCAF7-D8A5-47F0-9E39-EB9F31A2C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2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6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53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8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51.xml"/><Relationship Id="rId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9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4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78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2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31.xml"/><Relationship Id="rId12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30.xml"/><Relationship Id="rId11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3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6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51.xml"/><Relationship Id="rId7" Type="http://schemas.openxmlformats.org/officeDocument/2006/relationships/slideLayout" Target="../slideLayouts/slideLayout655.xml"/><Relationship Id="rId12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0.xml"/><Relationship Id="rId1" Type="http://schemas.openxmlformats.org/officeDocument/2006/relationships/slideLayout" Target="../slideLayouts/slideLayout649.xml"/><Relationship Id="rId6" Type="http://schemas.openxmlformats.org/officeDocument/2006/relationships/slideLayout" Target="../slideLayouts/slideLayout654.xml"/><Relationship Id="rId11" Type="http://schemas.openxmlformats.org/officeDocument/2006/relationships/slideLayout" Target="../slideLayouts/slideLayout659.xml"/><Relationship Id="rId5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58.xml"/><Relationship Id="rId4" Type="http://schemas.openxmlformats.org/officeDocument/2006/relationships/slideLayout" Target="../slideLayouts/slideLayout652.xml"/><Relationship Id="rId9" Type="http://schemas.openxmlformats.org/officeDocument/2006/relationships/slideLayout" Target="../slideLayouts/slideLayout657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2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0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75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74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5" Type="http://schemas.openxmlformats.org/officeDocument/2006/relationships/slideLayout" Target="../slideLayouts/slideLayout677.xml"/><Relationship Id="rId10" Type="http://schemas.openxmlformats.org/officeDocument/2006/relationships/slideLayout" Target="../slideLayouts/slideLayout682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theme" Target="../theme/theme58.xml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0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theme" Target="../theme/theme60.xml"/><Relationship Id="rId3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2" Type="http://schemas.openxmlformats.org/officeDocument/2006/relationships/slideLayout" Target="../slideLayouts/slideLayout710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5" Type="http://schemas.openxmlformats.org/officeDocument/2006/relationships/slideLayout" Target="../slideLayouts/slideLayout713.xml"/><Relationship Id="rId10" Type="http://schemas.openxmlformats.org/officeDocument/2006/relationships/slideLayout" Target="../slideLayouts/slideLayout718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8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22.xml"/><Relationship Id="rId1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13" Type="http://schemas.openxmlformats.org/officeDocument/2006/relationships/theme" Target="../theme/theme62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slideLayout" Target="../slideLayouts/slideLayout744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13" Type="http://schemas.openxmlformats.org/officeDocument/2006/relationships/theme" Target="../theme/theme63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56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4.xml"/><Relationship Id="rId13" Type="http://schemas.openxmlformats.org/officeDocument/2006/relationships/theme" Target="../theme/theme64.xml"/><Relationship Id="rId3" Type="http://schemas.openxmlformats.org/officeDocument/2006/relationships/slideLayout" Target="../slideLayouts/slideLayout759.xml"/><Relationship Id="rId7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7.xml"/><Relationship Id="rId5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6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6.xml"/><Relationship Id="rId13" Type="http://schemas.openxmlformats.org/officeDocument/2006/relationships/theme" Target="../theme/theme65.xml"/><Relationship Id="rId3" Type="http://schemas.openxmlformats.org/officeDocument/2006/relationships/slideLayout" Target="../slideLayouts/slideLayout771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73.xml"/><Relationship Id="rId10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8.xml"/><Relationship Id="rId13" Type="http://schemas.openxmlformats.org/officeDocument/2006/relationships/theme" Target="../theme/theme66.xml"/><Relationship Id="rId3" Type="http://schemas.openxmlformats.org/officeDocument/2006/relationships/slideLayout" Target="../slideLayouts/slideLayout783.xml"/><Relationship Id="rId7" Type="http://schemas.openxmlformats.org/officeDocument/2006/relationships/slideLayout" Target="../slideLayouts/slideLayout787.xml"/><Relationship Id="rId12" Type="http://schemas.openxmlformats.org/officeDocument/2006/relationships/slideLayout" Target="../slideLayouts/slideLayout792.xml"/><Relationship Id="rId2" Type="http://schemas.openxmlformats.org/officeDocument/2006/relationships/slideLayout" Target="../slideLayouts/slideLayout782.xml"/><Relationship Id="rId1" Type="http://schemas.openxmlformats.org/officeDocument/2006/relationships/slideLayout" Target="../slideLayouts/slideLayout781.xml"/><Relationship Id="rId6" Type="http://schemas.openxmlformats.org/officeDocument/2006/relationships/slideLayout" Target="../slideLayouts/slideLayout786.xml"/><Relationship Id="rId11" Type="http://schemas.openxmlformats.org/officeDocument/2006/relationships/slideLayout" Target="../slideLayouts/slideLayout791.xml"/><Relationship Id="rId5" Type="http://schemas.openxmlformats.org/officeDocument/2006/relationships/slideLayout" Target="../slideLayouts/slideLayout785.xml"/><Relationship Id="rId10" Type="http://schemas.openxmlformats.org/officeDocument/2006/relationships/slideLayout" Target="../slideLayouts/slideLayout790.xml"/><Relationship Id="rId4" Type="http://schemas.openxmlformats.org/officeDocument/2006/relationships/slideLayout" Target="../slideLayouts/slideLayout784.xml"/><Relationship Id="rId9" Type="http://schemas.openxmlformats.org/officeDocument/2006/relationships/slideLayout" Target="../slideLayouts/slideLayout789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13" Type="http://schemas.openxmlformats.org/officeDocument/2006/relationships/theme" Target="../theme/theme67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theme" Target="../theme/theme68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819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18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5" Type="http://schemas.openxmlformats.org/officeDocument/2006/relationships/slideLayout" Target="../slideLayouts/slideLayout821.xml"/><Relationship Id="rId10" Type="http://schemas.openxmlformats.org/officeDocument/2006/relationships/slideLayout" Target="../slideLayouts/slideLayout826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6.xml"/><Relationship Id="rId13" Type="http://schemas.openxmlformats.org/officeDocument/2006/relationships/theme" Target="../theme/theme70.xml"/><Relationship Id="rId3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35.xml"/><Relationship Id="rId12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0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Relationship Id="rId11" Type="http://schemas.openxmlformats.org/officeDocument/2006/relationships/slideLayout" Target="../slideLayouts/slideLayout839.xml"/><Relationship Id="rId5" Type="http://schemas.openxmlformats.org/officeDocument/2006/relationships/slideLayout" Target="../slideLayouts/slideLayout833.xml"/><Relationship Id="rId10" Type="http://schemas.openxmlformats.org/officeDocument/2006/relationships/slideLayout" Target="../slideLayouts/slideLayout838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8.xml"/><Relationship Id="rId13" Type="http://schemas.openxmlformats.org/officeDocument/2006/relationships/theme" Target="../theme/theme71.xml"/><Relationship Id="rId3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2" Type="http://schemas.openxmlformats.org/officeDocument/2006/relationships/slideLayout" Target="../slideLayouts/slideLayout842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50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0.xml"/><Relationship Id="rId13" Type="http://schemas.openxmlformats.org/officeDocument/2006/relationships/theme" Target="../theme/theme72.xml"/><Relationship Id="rId3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9.xml"/><Relationship Id="rId12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54.xml"/><Relationship Id="rId1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8.xml"/><Relationship Id="rId11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61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2.xml"/><Relationship Id="rId13" Type="http://schemas.openxmlformats.org/officeDocument/2006/relationships/theme" Target="../theme/theme73.xml"/><Relationship Id="rId3" Type="http://schemas.openxmlformats.org/officeDocument/2006/relationships/slideLayout" Target="../slideLayouts/slideLayout867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66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theme" Target="../theme/theme74.xml"/><Relationship Id="rId3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78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881.xml"/><Relationship Id="rId10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theme" Target="../theme/theme75.xml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2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903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02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5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910.xml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theme" Target="../theme/theme77.xml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theme" Target="../theme/theme78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4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939.xml"/><Relationship Id="rId7" Type="http://schemas.openxmlformats.org/officeDocument/2006/relationships/slideLayout" Target="../slideLayouts/slideLayout943.xml"/><Relationship Id="rId12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38.xml"/><Relationship Id="rId1" Type="http://schemas.openxmlformats.org/officeDocument/2006/relationships/slideLayout" Target="../slideLayouts/slideLayout937.xml"/><Relationship Id="rId6" Type="http://schemas.openxmlformats.org/officeDocument/2006/relationships/slideLayout" Target="../slideLayouts/slideLayout942.xml"/><Relationship Id="rId11" Type="http://schemas.openxmlformats.org/officeDocument/2006/relationships/slideLayout" Target="../slideLayouts/slideLayout947.xml"/><Relationship Id="rId5" Type="http://schemas.openxmlformats.org/officeDocument/2006/relationships/slideLayout" Target="../slideLayouts/slideLayout941.xml"/><Relationship Id="rId10" Type="http://schemas.openxmlformats.org/officeDocument/2006/relationships/slideLayout" Target="../slideLayouts/slideLayout946.xml"/><Relationship Id="rId4" Type="http://schemas.openxmlformats.org/officeDocument/2006/relationships/slideLayout" Target="../slideLayouts/slideLayout940.xml"/><Relationship Id="rId9" Type="http://schemas.openxmlformats.org/officeDocument/2006/relationships/slideLayout" Target="../slideLayouts/slideLayout9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6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951.xml"/><Relationship Id="rId7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0.xml"/><Relationship Id="rId1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9.xml"/><Relationship Id="rId5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8.xml"/><Relationship Id="rId4" Type="http://schemas.openxmlformats.org/officeDocument/2006/relationships/slideLayout" Target="../slideLayouts/slideLayout952.xml"/><Relationship Id="rId9" Type="http://schemas.openxmlformats.org/officeDocument/2006/relationships/slideLayout" Target="../slideLayouts/slideLayout957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8.xml"/><Relationship Id="rId13" Type="http://schemas.openxmlformats.org/officeDocument/2006/relationships/theme" Target="../theme/theme81.xml"/><Relationship Id="rId3" Type="http://schemas.openxmlformats.org/officeDocument/2006/relationships/slideLayout" Target="../slideLayouts/slideLayout963.xml"/><Relationship Id="rId7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72.xml"/><Relationship Id="rId2" Type="http://schemas.openxmlformats.org/officeDocument/2006/relationships/slideLayout" Target="../slideLayouts/slideLayout962.xml"/><Relationship Id="rId1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71.xml"/><Relationship Id="rId5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70.xml"/><Relationship Id="rId4" Type="http://schemas.openxmlformats.org/officeDocument/2006/relationships/slideLayout" Target="../slideLayouts/slideLayout964.xml"/><Relationship Id="rId9" Type="http://schemas.openxmlformats.org/officeDocument/2006/relationships/slideLayout" Target="../slideLayouts/slideLayout969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2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theme" Target="../theme/theme84.xml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46D6D24-6B1C-49F2-8FED-B50940AC2B16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1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ftr" idx="2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2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9E6CF02-B377-45F4-B4CC-781FB018303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dt" idx="3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ftr" idx="3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sldNum" idx="3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203003B-A124-4423-AC45-1BD9FA13317F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dt" idx="3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ftr" idx="3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14" name="PlaceHolder 5"/>
          <p:cNvSpPr>
            <a:spLocks noGrp="1"/>
          </p:cNvSpPr>
          <p:nvPr>
            <p:ph type="sldNum" idx="3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2001AAD-A7A6-4CC7-B739-21B73141314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15" name="PlaceHolder 6"/>
          <p:cNvSpPr>
            <a:spLocks noGrp="1"/>
          </p:cNvSpPr>
          <p:nvPr>
            <p:ph type="dt" idx="3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ftr" idx="3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3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00EAFA2-B9CF-4961-9D56-BD0B96CDC2C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dt" idx="3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59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59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598" name="PlaceHolder 1"/>
          <p:cNvSpPr>
            <a:spLocks noGrp="1"/>
          </p:cNvSpPr>
          <p:nvPr>
            <p:ph type="ftr" idx="4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sldNum" idx="4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2DFE5A-000C-444F-B251-E1D0C8F88AC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dt" idx="4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3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3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ftr" idx="4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sldNum" idx="4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1EA6B42-9DC6-4B71-B295-AE093A9BF9A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 type="dt" idx="4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68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68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690" name="PlaceHolder 5"/>
          <p:cNvSpPr>
            <a:spLocks noGrp="1"/>
          </p:cNvSpPr>
          <p:nvPr>
            <p:ph type="ftr" idx="4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691" name="PlaceHolder 6"/>
          <p:cNvSpPr>
            <a:spLocks noGrp="1"/>
          </p:cNvSpPr>
          <p:nvPr>
            <p:ph type="sldNum" idx="4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8BE3A0E-AB88-4E18-8442-EFDE9BB6CF3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692" name="PlaceHolder 7"/>
          <p:cNvSpPr>
            <a:spLocks noGrp="1"/>
          </p:cNvSpPr>
          <p:nvPr>
            <p:ph type="dt" idx="4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3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ftr" idx="4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sldNum" idx="5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67468C6-A91F-4C48-811E-336AE8DB5D9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dt" idx="5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77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77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 type="ftr" idx="5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 type="sldNum" idx="5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2C9B862-AA08-4C74-8679-2FABB3CCE6A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 type="dt" idx="5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2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2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 type="ftr" idx="5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 type="sldNum" idx="5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1BC542D-9F20-4DA9-B95A-968B0A27F15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30" name="PlaceHolder 8"/>
          <p:cNvSpPr>
            <a:spLocks noGrp="1"/>
          </p:cNvSpPr>
          <p:nvPr>
            <p:ph type="dt" idx="5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48" name="PlaceHolder 1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EF12AE7-B5EC-4F8B-8BD3-BE53087CCD9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6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86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877" name="PlaceHolder 8"/>
          <p:cNvSpPr>
            <a:spLocks noGrp="1"/>
          </p:cNvSpPr>
          <p:nvPr>
            <p:ph type="ftr" idx="5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878" name="PlaceHolder 9"/>
          <p:cNvSpPr>
            <a:spLocks noGrp="1"/>
          </p:cNvSpPr>
          <p:nvPr>
            <p:ph type="sldNum" idx="5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0C8BBA0-0E0E-4EE0-B498-D9948D14413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879" name="PlaceHolder 10"/>
          <p:cNvSpPr>
            <a:spLocks noGrp="1"/>
          </p:cNvSpPr>
          <p:nvPr>
            <p:ph type="dt" idx="6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18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19" name="PlaceHolder 1"/>
          <p:cNvSpPr>
            <a:spLocks noGrp="1"/>
          </p:cNvSpPr>
          <p:nvPr>
            <p:ph type="ftr" idx="6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sldNum" idx="6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4961D65-0D58-4FD8-AB89-5EAC434CAC1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dt" idx="6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5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96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 type="ftr" idx="6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sldNum" idx="6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53A2941-F526-45F9-AD7E-B385CC71F91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 type="dt" idx="6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0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0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ftr" idx="6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 type="sldNum" idx="6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6A43E3F-9F17-433F-B00F-90F300E7998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08" name="PlaceHolder 5"/>
          <p:cNvSpPr>
            <a:spLocks noGrp="1"/>
          </p:cNvSpPr>
          <p:nvPr>
            <p:ph type="dt" idx="6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4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4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51" name="PlaceHolder 4"/>
          <p:cNvSpPr>
            <a:spLocks noGrp="1"/>
          </p:cNvSpPr>
          <p:nvPr>
            <p:ph type="ftr" idx="7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52" name="PlaceHolder 5"/>
          <p:cNvSpPr>
            <a:spLocks noGrp="1"/>
          </p:cNvSpPr>
          <p:nvPr>
            <p:ph type="sldNum" idx="7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84007D9-2D7B-4FAC-A080-7EA6FADC84C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053" name="PlaceHolder 6"/>
          <p:cNvSpPr>
            <a:spLocks noGrp="1"/>
          </p:cNvSpPr>
          <p:nvPr>
            <p:ph type="dt" idx="7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092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ftr" idx="7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sldNum" idx="7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C3016C3-B271-4067-99E5-71B71190DC5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3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3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35" name="PlaceHolder 1"/>
          <p:cNvSpPr>
            <a:spLocks noGrp="1"/>
          </p:cNvSpPr>
          <p:nvPr>
            <p:ph type="ftr" idx="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sldNum" idx="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7CAC734-4A15-41DF-8DBF-0726027C367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17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17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180" name="PlaceHolder 5"/>
          <p:cNvSpPr>
            <a:spLocks noGrp="1"/>
          </p:cNvSpPr>
          <p:nvPr>
            <p:ph type="ftr" idx="7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181" name="PlaceHolder 6"/>
          <p:cNvSpPr>
            <a:spLocks noGrp="1"/>
          </p:cNvSpPr>
          <p:nvPr>
            <p:ph type="sldNum" idx="7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A906AB6-A777-444E-A9B5-262F692A78B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1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2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25" name="PlaceHolder 5"/>
          <p:cNvSpPr>
            <a:spLocks noGrp="1"/>
          </p:cNvSpPr>
          <p:nvPr>
            <p:ph type="ftr" idx="7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26" name="PlaceHolder 6"/>
          <p:cNvSpPr>
            <a:spLocks noGrp="1"/>
          </p:cNvSpPr>
          <p:nvPr>
            <p:ph type="sldNum" idx="8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C8E5663-B9BE-40A2-8BD4-152D058D4A8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26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265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9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70" name="PlaceHolder 5"/>
          <p:cNvSpPr>
            <a:spLocks noGrp="1"/>
          </p:cNvSpPr>
          <p:nvPr>
            <p:ph type="ftr" idx="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271" name="PlaceHolder 6"/>
          <p:cNvSpPr>
            <a:spLocks noGrp="1"/>
          </p:cNvSpPr>
          <p:nvPr>
            <p:ph type="sldNum" idx="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50EEF86C-C716-4F4E-8CFC-4F7BD13766D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8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89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0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sldNum" idx="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F1CA7B7-2F6E-46F7-8532-AA776DB8426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dt" idx="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0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1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4" name="PlaceHolder 4"/>
          <p:cNvSpPr>
            <a:spLocks noGrp="1"/>
          </p:cNvSpPr>
          <p:nvPr>
            <p:ph type="ftr" idx="8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15" name="PlaceHolder 5"/>
          <p:cNvSpPr>
            <a:spLocks noGrp="1"/>
          </p:cNvSpPr>
          <p:nvPr>
            <p:ph type="sldNum" idx="8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34488C7-4557-4EA3-8F0C-58D6484178C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35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3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60" name="PlaceHolder 6"/>
          <p:cNvSpPr>
            <a:spLocks noGrp="1"/>
          </p:cNvSpPr>
          <p:nvPr>
            <p:ph type="ftr" idx="8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361" name="PlaceHolder 7"/>
          <p:cNvSpPr>
            <a:spLocks noGrp="1"/>
          </p:cNvSpPr>
          <p:nvPr>
            <p:ph type="sldNum" idx="8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F5A51E2-2B4B-4B7C-AB37-15B7BAE1512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9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00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3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4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5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6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7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8" name="PlaceHolder 8"/>
          <p:cNvSpPr>
            <a:spLocks noGrp="1"/>
          </p:cNvSpPr>
          <p:nvPr>
            <p:ph type="ftr" idx="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09" name="PlaceHolder 9"/>
          <p:cNvSpPr>
            <a:spLocks noGrp="1"/>
          </p:cNvSpPr>
          <p:nvPr>
            <p:ph type="sldNum" idx="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AB47182-DE62-4084-9111-82FDE5E90AB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4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48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49" name="PlaceHolder 1"/>
          <p:cNvSpPr>
            <a:spLocks noGrp="1"/>
          </p:cNvSpPr>
          <p:nvPr>
            <p:ph type="ftr" idx="8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50" name="PlaceHolder 2"/>
          <p:cNvSpPr>
            <a:spLocks noGrp="1"/>
          </p:cNvSpPr>
          <p:nvPr>
            <p:ph type="sldNum" idx="9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063EC1B-41CB-4126-9F24-A9A37947F6A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48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489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ftr" idx="9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92" name="PlaceHolder 3"/>
          <p:cNvSpPr>
            <a:spLocks noGrp="1"/>
          </p:cNvSpPr>
          <p:nvPr>
            <p:ph type="sldNum" idx="9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50C0517-2A85-4F85-B192-D6B984E3828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31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34" name="PlaceHolder 3"/>
          <p:cNvSpPr>
            <a:spLocks noGrp="1"/>
          </p:cNvSpPr>
          <p:nvPr>
            <p:ph type="ftr" idx="9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35" name="PlaceHolder 4"/>
          <p:cNvSpPr>
            <a:spLocks noGrp="1"/>
          </p:cNvSpPr>
          <p:nvPr>
            <p:ph type="sldNum" idx="9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39E6F69-6A33-499B-90AF-97CCC53DB65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5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1574" name="Straight Connector 8"/>
          <p:cNvCxnSpPr/>
          <p:nvPr/>
        </p:nvCxnSpPr>
        <p:spPr>
          <a:xfrm>
            <a:off x="6663240" y="154116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15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578" name="PlaceHolder 4"/>
          <p:cNvSpPr>
            <a:spLocks noGrp="1"/>
          </p:cNvSpPr>
          <p:nvPr>
            <p:ph type="ftr" idx="9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579" name="PlaceHolder 5"/>
          <p:cNvSpPr>
            <a:spLocks noGrp="1"/>
          </p:cNvSpPr>
          <p:nvPr>
            <p:ph type="sldNum" idx="9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20BC3323-0FAE-4291-9C39-71116BA84A3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619" name="PlaceHolder 2"/>
          <p:cNvSpPr>
            <a:spLocks noGrp="1"/>
          </p:cNvSpPr>
          <p:nvPr>
            <p:ph type="ftr" idx="9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20" name="PlaceHolder 3"/>
          <p:cNvSpPr>
            <a:spLocks noGrp="1"/>
          </p:cNvSpPr>
          <p:nvPr>
            <p:ph type="sldNum" idx="9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02C0C41-1792-4342-9889-6F561C9FF1B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59" name="PlaceHolder 1"/>
          <p:cNvSpPr>
            <a:spLocks noGrp="1"/>
          </p:cNvSpPr>
          <p:nvPr>
            <p:ph type="ftr" idx="9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660" name="PlaceHolder 2"/>
          <p:cNvSpPr>
            <a:spLocks noGrp="1"/>
          </p:cNvSpPr>
          <p:nvPr>
            <p:ph type="sldNum" idx="10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1817DCF-338A-4528-8567-DFDB8281D07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6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1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2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03" name="PlaceHolder 5"/>
          <p:cNvSpPr>
            <a:spLocks noGrp="1"/>
          </p:cNvSpPr>
          <p:nvPr>
            <p:ph type="ftr" idx="10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04" name="PlaceHolder 6"/>
          <p:cNvSpPr>
            <a:spLocks noGrp="1"/>
          </p:cNvSpPr>
          <p:nvPr>
            <p:ph type="sldNum" idx="10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E421FB0-A294-4663-A307-738F8762DCE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1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1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1B216CB-DD1F-4DF0-AA56-2B858CC8E5D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dt" idx="1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6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47" name="PlaceHolder 5"/>
          <p:cNvSpPr>
            <a:spLocks noGrp="1"/>
          </p:cNvSpPr>
          <p:nvPr>
            <p:ph type="ftr" idx="10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48" name="PlaceHolder 6"/>
          <p:cNvSpPr>
            <a:spLocks noGrp="1"/>
          </p:cNvSpPr>
          <p:nvPr>
            <p:ph type="sldNum" idx="10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3145C74-337D-49E9-90E7-B35DCC71952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7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8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91" name="PlaceHolder 5"/>
          <p:cNvSpPr>
            <a:spLocks noGrp="1"/>
          </p:cNvSpPr>
          <p:nvPr>
            <p:ph type="ftr" idx="10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792" name="PlaceHolder 6"/>
          <p:cNvSpPr>
            <a:spLocks noGrp="1"/>
          </p:cNvSpPr>
          <p:nvPr>
            <p:ph type="sldNum" idx="10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7FDF679-D0D8-47A0-9F75-27DB6E8FAC5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3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34" name="PlaceHolder 4"/>
          <p:cNvSpPr>
            <a:spLocks noGrp="1"/>
          </p:cNvSpPr>
          <p:nvPr>
            <p:ph type="ftr" idx="10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35" name="PlaceHolder 5"/>
          <p:cNvSpPr>
            <a:spLocks noGrp="1"/>
          </p:cNvSpPr>
          <p:nvPr>
            <p:ph type="sldNum" idx="10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DC7C01D-9F8D-4366-91AE-C95BB62205B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8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9" name="PlaceHolder 6"/>
          <p:cNvSpPr>
            <a:spLocks noGrp="1"/>
          </p:cNvSpPr>
          <p:nvPr>
            <p:ph type="ftr" idx="10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880" name="PlaceHolder 7"/>
          <p:cNvSpPr>
            <a:spLocks noGrp="1"/>
          </p:cNvSpPr>
          <p:nvPr>
            <p:ph type="sldNum" idx="11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9201640-A97C-4AB8-B6CC-9B85323FF59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1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2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3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4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5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26" name="PlaceHolder 8"/>
          <p:cNvSpPr>
            <a:spLocks noGrp="1"/>
          </p:cNvSpPr>
          <p:nvPr>
            <p:ph type="ftr" idx="111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27" name="PlaceHolder 9"/>
          <p:cNvSpPr>
            <a:spLocks noGrp="1"/>
          </p:cNvSpPr>
          <p:nvPr>
            <p:ph type="sldNum" idx="11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42CE6A6-6B8F-451F-8099-153DEFB10A6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966" name="PlaceHolder 1"/>
          <p:cNvSpPr>
            <a:spLocks noGrp="1"/>
          </p:cNvSpPr>
          <p:nvPr>
            <p:ph type="ftr" idx="113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67" name="PlaceHolder 2"/>
          <p:cNvSpPr>
            <a:spLocks noGrp="1"/>
          </p:cNvSpPr>
          <p:nvPr>
            <p:ph type="sldNum" idx="1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D3EFB32-39F1-4BA4-B7D1-D8BADA6F9AE9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6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96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7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09" name="PlaceHolder 2"/>
          <p:cNvSpPr>
            <a:spLocks noGrp="1"/>
          </p:cNvSpPr>
          <p:nvPr>
            <p:ph type="ftr" idx="115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10" name="PlaceHolder 3"/>
          <p:cNvSpPr>
            <a:spLocks noGrp="1"/>
          </p:cNvSpPr>
          <p:nvPr>
            <p:ph type="sldNum" idx="11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C7FF069-28BD-459C-A6B8-AFFA6911B01A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0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51" name="PlaceHolder 3"/>
          <p:cNvSpPr>
            <a:spLocks noGrp="1"/>
          </p:cNvSpPr>
          <p:nvPr>
            <p:ph type="ftr" idx="117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52" name="PlaceHolder 4"/>
          <p:cNvSpPr>
            <a:spLocks noGrp="1"/>
          </p:cNvSpPr>
          <p:nvPr>
            <p:ph type="sldNum" idx="11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73382FB-0421-48C9-B9A7-302B0968AAF6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5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0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2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3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094" name="PlaceHolder 4"/>
          <p:cNvSpPr>
            <a:spLocks noGrp="1"/>
          </p:cNvSpPr>
          <p:nvPr>
            <p:ph type="ftr" idx="119"/>
          </p:nvPr>
        </p:nvSpPr>
        <p:spPr>
          <a:xfrm>
            <a:off x="44280" y="657432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0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000" b="0" strike="noStrike" spc="-1">
                <a:solidFill>
                  <a:srgbClr val="A6A6A6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095" name="PlaceHolder 5"/>
          <p:cNvSpPr>
            <a:spLocks noGrp="1"/>
          </p:cNvSpPr>
          <p:nvPr>
            <p:ph type="sldNum" idx="1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C553328-91B4-49C5-A04A-94CCD35AB77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137" name="PlaceHolder 2"/>
          <p:cNvSpPr>
            <a:spLocks noGrp="1"/>
          </p:cNvSpPr>
          <p:nvPr>
            <p:ph type="ftr" idx="12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38" name="PlaceHolder 3"/>
          <p:cNvSpPr>
            <a:spLocks noGrp="1"/>
          </p:cNvSpPr>
          <p:nvPr>
            <p:ph type="sldNum" idx="12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63B1904-FDDC-4D22-8983-B46AA872DB2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39" name="PlaceHolder 4"/>
          <p:cNvSpPr>
            <a:spLocks noGrp="1"/>
          </p:cNvSpPr>
          <p:nvPr>
            <p:ph type="dt" idx="12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2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3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4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1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1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99535C4-6D77-4656-8F29-3C89C679F09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dt" idx="1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7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180" name="PlaceHolder 1"/>
          <p:cNvSpPr>
            <a:spLocks noGrp="1"/>
          </p:cNvSpPr>
          <p:nvPr>
            <p:ph type="ftr" idx="12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181" name="PlaceHolder 2"/>
          <p:cNvSpPr>
            <a:spLocks noGrp="1"/>
          </p:cNvSpPr>
          <p:nvPr>
            <p:ph type="sldNum" idx="12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2DD9E18-99E0-496B-81F9-FD4D2AF2429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182" name="PlaceHolder 3"/>
          <p:cNvSpPr>
            <a:spLocks noGrp="1"/>
          </p:cNvSpPr>
          <p:nvPr>
            <p:ph type="dt" idx="12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27" name="PlaceHolder 5"/>
          <p:cNvSpPr>
            <a:spLocks noGrp="1"/>
          </p:cNvSpPr>
          <p:nvPr>
            <p:ph type="ftr" idx="12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28" name="PlaceHolder 6"/>
          <p:cNvSpPr>
            <a:spLocks noGrp="1"/>
          </p:cNvSpPr>
          <p:nvPr>
            <p:ph type="sldNum" idx="12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31A8BA5-3F62-41AD-BC0F-71201A55260A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29" name="PlaceHolder 7"/>
          <p:cNvSpPr>
            <a:spLocks noGrp="1"/>
          </p:cNvSpPr>
          <p:nvPr>
            <p:ph type="dt" idx="12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6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3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274" name="PlaceHolder 5"/>
          <p:cNvSpPr>
            <a:spLocks noGrp="1"/>
          </p:cNvSpPr>
          <p:nvPr>
            <p:ph type="ftr" idx="13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275" name="PlaceHolder 6"/>
          <p:cNvSpPr>
            <a:spLocks noGrp="1"/>
          </p:cNvSpPr>
          <p:nvPr>
            <p:ph type="sldNum" idx="13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8DD923E-21EB-4105-B124-3B46569D666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276" name="PlaceHolder 7"/>
          <p:cNvSpPr>
            <a:spLocks noGrp="1"/>
          </p:cNvSpPr>
          <p:nvPr>
            <p:ph type="dt" idx="13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19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0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21" name="PlaceHolder 5"/>
          <p:cNvSpPr>
            <a:spLocks noGrp="1"/>
          </p:cNvSpPr>
          <p:nvPr>
            <p:ph type="ftr" idx="13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22" name="PlaceHolder 6"/>
          <p:cNvSpPr>
            <a:spLocks noGrp="1"/>
          </p:cNvSpPr>
          <p:nvPr>
            <p:ph type="sldNum" idx="13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1EEB0A7-0C77-46D9-B573-0C1DBF5E79B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23" name="PlaceHolder 7"/>
          <p:cNvSpPr>
            <a:spLocks noGrp="1"/>
          </p:cNvSpPr>
          <p:nvPr>
            <p:ph type="dt" idx="13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1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2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3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6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67" name="PlaceHolder 4"/>
          <p:cNvSpPr>
            <a:spLocks noGrp="1"/>
          </p:cNvSpPr>
          <p:nvPr>
            <p:ph type="ftr" idx="13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8" name="PlaceHolder 5"/>
          <p:cNvSpPr>
            <a:spLocks noGrp="1"/>
          </p:cNvSpPr>
          <p:nvPr>
            <p:ph type="sldNum" idx="13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02E3E60-286E-4E07-9849-1F1D9EE2FB5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69" name="PlaceHolder 6"/>
          <p:cNvSpPr>
            <a:spLocks noGrp="1"/>
          </p:cNvSpPr>
          <p:nvPr>
            <p:ph type="dt" idx="13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7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8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09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4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15" name="PlaceHolder 6"/>
          <p:cNvSpPr>
            <a:spLocks noGrp="1"/>
          </p:cNvSpPr>
          <p:nvPr>
            <p:ph type="ftr" idx="13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16" name="PlaceHolder 7"/>
          <p:cNvSpPr>
            <a:spLocks noGrp="1"/>
          </p:cNvSpPr>
          <p:nvPr>
            <p:ph type="sldNum" idx="14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ADE2CD2-63E4-4A3F-89BF-A7A1CEB9D109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17" name="PlaceHolder 8"/>
          <p:cNvSpPr>
            <a:spLocks noGrp="1"/>
          </p:cNvSpPr>
          <p:nvPr>
            <p:ph type="dt" idx="14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4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5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0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1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2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3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4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465" name="PlaceHolder 8"/>
          <p:cNvSpPr>
            <a:spLocks noGrp="1"/>
          </p:cNvSpPr>
          <p:nvPr>
            <p:ph type="ftr" idx="14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466" name="PlaceHolder 9"/>
          <p:cNvSpPr>
            <a:spLocks noGrp="1"/>
          </p:cNvSpPr>
          <p:nvPr>
            <p:ph type="sldNum" idx="14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1ADB8BA-1BEB-48B5-A6FE-2D26D316470B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467" name="PlaceHolder 10"/>
          <p:cNvSpPr>
            <a:spLocks noGrp="1"/>
          </p:cNvSpPr>
          <p:nvPr>
            <p:ph type="dt" idx="14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08" name="PlaceHolder 1"/>
          <p:cNvSpPr>
            <a:spLocks noGrp="1"/>
          </p:cNvSpPr>
          <p:nvPr>
            <p:ph type="ftr" idx="14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sldNum" idx="14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3493499-223C-43C1-B4A7-A51FBCFCB6D1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dt" idx="14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0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1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2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54" name="PlaceHolder 2"/>
          <p:cNvSpPr>
            <a:spLocks noGrp="1"/>
          </p:cNvSpPr>
          <p:nvPr>
            <p:ph type="ftr" idx="14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555" name="PlaceHolder 3"/>
          <p:cNvSpPr>
            <a:spLocks noGrp="1"/>
          </p:cNvSpPr>
          <p:nvPr>
            <p:ph type="sldNum" idx="14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FDD282FC-5D6F-4C05-8DBE-C774292D076D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556" name="PlaceHolder 4"/>
          <p:cNvSpPr>
            <a:spLocks noGrp="1"/>
          </p:cNvSpPr>
          <p:nvPr>
            <p:ph type="dt" idx="15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4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5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6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5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8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599" name="PlaceHolder 3"/>
          <p:cNvSpPr>
            <a:spLocks noGrp="1"/>
          </p:cNvSpPr>
          <p:nvPr>
            <p:ph type="ftr" idx="15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00" name="PlaceHolder 4"/>
          <p:cNvSpPr>
            <a:spLocks noGrp="1"/>
          </p:cNvSpPr>
          <p:nvPr>
            <p:ph type="sldNum" idx="15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0725830-1FC6-4608-8FE6-6DFB858A52FE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01" name="PlaceHolder 5"/>
          <p:cNvSpPr>
            <a:spLocks noGrp="1"/>
          </p:cNvSpPr>
          <p:nvPr>
            <p:ph type="dt" idx="15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3" r:id="rId1"/>
    <p:sldLayoutId id="2147484404" r:id="rId2"/>
    <p:sldLayoutId id="2147484405" r:id="rId3"/>
    <p:sldLayoutId id="2147484406" r:id="rId4"/>
    <p:sldLayoutId id="2147484407" r:id="rId5"/>
    <p:sldLayoutId id="2147484408" r:id="rId6"/>
    <p:sldLayoutId id="2147484409" r:id="rId7"/>
    <p:sldLayoutId id="2147484410" r:id="rId8"/>
    <p:sldLayoutId id="2147484411" r:id="rId9"/>
    <p:sldLayoutId id="2147484412" r:id="rId10"/>
    <p:sldLayoutId id="2147484413" r:id="rId11"/>
    <p:sldLayoutId id="21474844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2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ftr" idx="1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sldNum" idx="1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66BAE9E-4817-4832-8736-D13710E6EBF3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dt" idx="1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39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0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1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45" name="PlaceHolder 4"/>
          <p:cNvSpPr>
            <a:spLocks noGrp="1"/>
          </p:cNvSpPr>
          <p:nvPr>
            <p:ph type="ftr" idx="15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46" name="PlaceHolder 5"/>
          <p:cNvSpPr>
            <a:spLocks noGrp="1"/>
          </p:cNvSpPr>
          <p:nvPr>
            <p:ph type="sldNum" idx="15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1C4F92F6-A196-4D13-B11E-380A37D85978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47" name="PlaceHolder 6"/>
          <p:cNvSpPr>
            <a:spLocks noGrp="1"/>
          </p:cNvSpPr>
          <p:nvPr>
            <p:ph type="dt" idx="15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685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686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6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688" name="PlaceHolder 2"/>
          <p:cNvSpPr>
            <a:spLocks noGrp="1"/>
          </p:cNvSpPr>
          <p:nvPr>
            <p:ph type="ftr" idx="15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689" name="PlaceHolder 3"/>
          <p:cNvSpPr>
            <a:spLocks noGrp="1"/>
          </p:cNvSpPr>
          <p:nvPr>
            <p:ph type="sldNum" idx="15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DDB6AA8-8FF7-4C9F-A3C3-227050D7A72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690" name="PlaceHolder 4"/>
          <p:cNvSpPr>
            <a:spLocks noGrp="1"/>
          </p:cNvSpPr>
          <p:nvPr>
            <p:ph type="dt" idx="15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2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2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30" name="PlaceHolder 1"/>
          <p:cNvSpPr>
            <a:spLocks noGrp="1"/>
          </p:cNvSpPr>
          <p:nvPr>
            <p:ph type="ftr" idx="16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31" name="PlaceHolder 2"/>
          <p:cNvSpPr>
            <a:spLocks noGrp="1"/>
          </p:cNvSpPr>
          <p:nvPr>
            <p:ph type="sldNum" idx="16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26DA022-1E2C-4F14-852C-AEA63C4CF42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32" name="PlaceHolder 3"/>
          <p:cNvSpPr>
            <a:spLocks noGrp="1"/>
          </p:cNvSpPr>
          <p:nvPr>
            <p:ph type="dt" idx="16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77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7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76" name="PlaceHolder 5"/>
          <p:cNvSpPr>
            <a:spLocks noGrp="1"/>
          </p:cNvSpPr>
          <p:nvPr>
            <p:ph type="ftr" idx="163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777" name="PlaceHolder 6"/>
          <p:cNvSpPr>
            <a:spLocks noGrp="1"/>
          </p:cNvSpPr>
          <p:nvPr>
            <p:ph type="sldNum" idx="164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91A74C1-41EF-4B56-AC50-54F14B8E7C1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778" name="PlaceHolder 7"/>
          <p:cNvSpPr>
            <a:spLocks noGrp="1"/>
          </p:cNvSpPr>
          <p:nvPr>
            <p:ph type="dt" idx="165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  <p:sldLayoutId id="21474844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16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17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1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2" name="PlaceHolder 5"/>
          <p:cNvSpPr>
            <a:spLocks noGrp="1"/>
          </p:cNvSpPr>
          <p:nvPr>
            <p:ph type="ftr" idx="166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23" name="PlaceHolder 6"/>
          <p:cNvSpPr>
            <a:spLocks noGrp="1"/>
          </p:cNvSpPr>
          <p:nvPr>
            <p:ph type="sldNum" idx="167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E2B5EC3-FE1C-4954-9AB7-E3BCF38598C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24" name="PlaceHolder 7"/>
          <p:cNvSpPr>
            <a:spLocks noGrp="1"/>
          </p:cNvSpPr>
          <p:nvPr>
            <p:ph type="dt" idx="168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  <p:sldLayoutId id="2147484473" r:id="rId6"/>
    <p:sldLayoutId id="2147484474" r:id="rId7"/>
    <p:sldLayoutId id="2147484475" r:id="rId8"/>
    <p:sldLayoutId id="2147484476" r:id="rId9"/>
    <p:sldLayoutId id="2147484477" r:id="rId10"/>
    <p:sldLayoutId id="2147484478" r:id="rId11"/>
    <p:sldLayoutId id="21474844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862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863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86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6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7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68" name="PlaceHolder 5"/>
          <p:cNvSpPr>
            <a:spLocks noGrp="1"/>
          </p:cNvSpPr>
          <p:nvPr>
            <p:ph type="ftr" idx="16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69" name="PlaceHolder 6"/>
          <p:cNvSpPr>
            <a:spLocks noGrp="1"/>
          </p:cNvSpPr>
          <p:nvPr>
            <p:ph type="sldNum" idx="17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A8E1523-E4D7-4B03-8C56-52CF2E2D6400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70" name="PlaceHolder 7"/>
          <p:cNvSpPr>
            <a:spLocks noGrp="1"/>
          </p:cNvSpPr>
          <p:nvPr>
            <p:ph type="dt" idx="17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0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0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2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13" name="PlaceHolder 4"/>
          <p:cNvSpPr>
            <a:spLocks noGrp="1"/>
          </p:cNvSpPr>
          <p:nvPr>
            <p:ph type="ftr" idx="17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14" name="PlaceHolder 5"/>
          <p:cNvSpPr>
            <a:spLocks noGrp="1"/>
          </p:cNvSpPr>
          <p:nvPr>
            <p:ph type="sldNum" idx="17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705D9E5-4C4C-4234-91AC-13CC17A12DFE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15" name="PlaceHolder 6"/>
          <p:cNvSpPr>
            <a:spLocks noGrp="1"/>
          </p:cNvSpPr>
          <p:nvPr>
            <p:ph type="dt" idx="17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4" r:id="rId1"/>
    <p:sldLayoutId id="2147484495" r:id="rId2"/>
    <p:sldLayoutId id="2147484496" r:id="rId3"/>
    <p:sldLayoutId id="2147484497" r:id="rId4"/>
    <p:sldLayoutId id="2147484498" r:id="rId5"/>
    <p:sldLayoutId id="2147484499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953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2954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95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7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8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59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960" name="PlaceHolder 6"/>
          <p:cNvSpPr>
            <a:spLocks noGrp="1"/>
          </p:cNvSpPr>
          <p:nvPr>
            <p:ph type="ftr" idx="17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961" name="PlaceHolder 7"/>
          <p:cNvSpPr>
            <a:spLocks noGrp="1"/>
          </p:cNvSpPr>
          <p:nvPr>
            <p:ph type="sldNum" idx="17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181316D-C70D-4B2E-817B-422EE8E700F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962" name="PlaceHolder 8"/>
          <p:cNvSpPr>
            <a:spLocks noGrp="1"/>
          </p:cNvSpPr>
          <p:nvPr>
            <p:ph type="dt" idx="17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  <p:sldLayoutId id="2147484512" r:id="rId6"/>
    <p:sldLayoutId id="2147484513" r:id="rId7"/>
    <p:sldLayoutId id="2147484514" r:id="rId8"/>
    <p:sldLayoutId id="2147484515" r:id="rId9"/>
    <p:sldLayoutId id="2147484516" r:id="rId10"/>
    <p:sldLayoutId id="2147484517" r:id="rId11"/>
    <p:sldLayoutId id="214748451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00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01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4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5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6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7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8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09" name="PlaceHolder 8"/>
          <p:cNvSpPr>
            <a:spLocks noGrp="1"/>
          </p:cNvSpPr>
          <p:nvPr>
            <p:ph type="ftr" idx="178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10" name="PlaceHolder 9"/>
          <p:cNvSpPr>
            <a:spLocks noGrp="1"/>
          </p:cNvSpPr>
          <p:nvPr>
            <p:ph type="sldNum" idx="179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010D5848-165E-4F64-9239-BBAC33888AF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11" name="PlaceHolder 10"/>
          <p:cNvSpPr>
            <a:spLocks noGrp="1"/>
          </p:cNvSpPr>
          <p:nvPr>
            <p:ph type="dt" idx="180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  <p:sldLayoutId id="21474845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49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50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51" name="PlaceHolder 1"/>
          <p:cNvSpPr>
            <a:spLocks noGrp="1"/>
          </p:cNvSpPr>
          <p:nvPr>
            <p:ph type="ftr" idx="181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52" name="PlaceHolder 2"/>
          <p:cNvSpPr>
            <a:spLocks noGrp="1"/>
          </p:cNvSpPr>
          <p:nvPr>
            <p:ph type="sldNum" idx="182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3BCE26D-C898-4BAF-A2D4-1FC1A9DFE5E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53" name="PlaceHolder 3"/>
          <p:cNvSpPr>
            <a:spLocks noGrp="1"/>
          </p:cNvSpPr>
          <p:nvPr>
            <p:ph type="dt" idx="183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5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6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7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ftr" idx="19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sldNum" idx="20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9207D34-FA14-4EAB-82FC-1BBC80C0BF07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285" name="PlaceHolder 8"/>
          <p:cNvSpPr>
            <a:spLocks noGrp="1"/>
          </p:cNvSpPr>
          <p:nvPr>
            <p:ph type="dt" idx="21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091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092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0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094" name="PlaceHolder 2"/>
          <p:cNvSpPr>
            <a:spLocks noGrp="1"/>
          </p:cNvSpPr>
          <p:nvPr>
            <p:ph type="ftr" idx="184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095" name="PlaceHolder 3"/>
          <p:cNvSpPr>
            <a:spLocks noGrp="1"/>
          </p:cNvSpPr>
          <p:nvPr>
            <p:ph type="sldNum" idx="185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62ACC606-BB89-469B-81E0-5467ABA2F56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096" name="PlaceHolder 4"/>
          <p:cNvSpPr>
            <a:spLocks noGrp="1"/>
          </p:cNvSpPr>
          <p:nvPr>
            <p:ph type="dt" idx="186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  <p:sldLayoutId id="21474845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34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35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38" name="PlaceHolder 3"/>
          <p:cNvSpPr>
            <a:spLocks noGrp="1"/>
          </p:cNvSpPr>
          <p:nvPr>
            <p:ph type="ftr" idx="187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39" name="PlaceHolder 4"/>
          <p:cNvSpPr>
            <a:spLocks noGrp="1"/>
          </p:cNvSpPr>
          <p:nvPr>
            <p:ph type="sldNum" idx="188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2A8583B-081C-4F2B-B992-DF2BCAFE918B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40" name="PlaceHolder 5"/>
          <p:cNvSpPr>
            <a:spLocks noGrp="1"/>
          </p:cNvSpPr>
          <p:nvPr>
            <p:ph type="dt" idx="189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Rectangle 6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178" name="Rectangle 7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179" name="Straight Connector 8"/>
          <p:cNvCxnSpPr/>
          <p:nvPr/>
        </p:nvCxnSpPr>
        <p:spPr>
          <a:xfrm>
            <a:off x="6663240" y="1656720"/>
            <a:ext cx="1800" cy="444564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18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183" name="PlaceHolder 4"/>
          <p:cNvSpPr>
            <a:spLocks noGrp="1"/>
          </p:cNvSpPr>
          <p:nvPr>
            <p:ph type="ftr" idx="190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184" name="PlaceHolder 5"/>
          <p:cNvSpPr>
            <a:spLocks noGrp="1"/>
          </p:cNvSpPr>
          <p:nvPr>
            <p:ph type="sldNum" idx="191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FA9F7A0-6CBC-4357-B2D1-5B6F1ACFC90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185" name="PlaceHolder 6"/>
          <p:cNvSpPr>
            <a:spLocks noGrp="1"/>
          </p:cNvSpPr>
          <p:nvPr>
            <p:ph type="dt" idx="192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  <p:sldLayoutId id="21474845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23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24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26" name="PlaceHolder 2"/>
          <p:cNvSpPr>
            <a:spLocks noGrp="1"/>
          </p:cNvSpPr>
          <p:nvPr>
            <p:ph type="ftr" idx="19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27" name="PlaceHolder 3"/>
          <p:cNvSpPr>
            <a:spLocks noGrp="1"/>
          </p:cNvSpPr>
          <p:nvPr>
            <p:ph type="sldNum" idx="19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23A36E6-E59B-4DC9-B970-DC47B2A956B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28" name="PlaceHolder 4"/>
          <p:cNvSpPr>
            <a:spLocks noGrp="1"/>
          </p:cNvSpPr>
          <p:nvPr>
            <p:ph type="dt" idx="19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26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268" name="PlaceHolder 1"/>
          <p:cNvSpPr>
            <a:spLocks noGrp="1"/>
          </p:cNvSpPr>
          <p:nvPr>
            <p:ph type="ftr" idx="19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269" name="PlaceHolder 2"/>
          <p:cNvSpPr>
            <a:spLocks noGrp="1"/>
          </p:cNvSpPr>
          <p:nvPr>
            <p:ph type="sldNum" idx="19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C744BA08-0B20-49FB-B5DF-AACA94F685E7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270" name="PlaceHolder 3"/>
          <p:cNvSpPr>
            <a:spLocks noGrp="1"/>
          </p:cNvSpPr>
          <p:nvPr>
            <p:ph type="dt" idx="19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0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0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2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3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4" name="PlaceHolder 5"/>
          <p:cNvSpPr>
            <a:spLocks noGrp="1"/>
          </p:cNvSpPr>
          <p:nvPr>
            <p:ph type="ftr" idx="199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15" name="PlaceHolder 6"/>
          <p:cNvSpPr>
            <a:spLocks noGrp="1"/>
          </p:cNvSpPr>
          <p:nvPr>
            <p:ph type="sldNum" idx="20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EAF2EC5-D50B-4DEA-8E6B-1237BD7D39FC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16" name="PlaceHolder 7"/>
          <p:cNvSpPr>
            <a:spLocks noGrp="1"/>
          </p:cNvSpPr>
          <p:nvPr>
            <p:ph type="dt" idx="201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35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355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3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8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59" name="PlaceHolder 4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60" name="PlaceHolder 5"/>
          <p:cNvSpPr>
            <a:spLocks noGrp="1"/>
          </p:cNvSpPr>
          <p:nvPr>
            <p:ph type="ftr" idx="202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61" name="PlaceHolder 6"/>
          <p:cNvSpPr>
            <a:spLocks noGrp="1"/>
          </p:cNvSpPr>
          <p:nvPr>
            <p:ph type="sldNum" idx="203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89FEF90C-6E3C-45E3-BA27-863BAD682CA2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62" name="PlaceHolder 7"/>
          <p:cNvSpPr>
            <a:spLocks noGrp="1"/>
          </p:cNvSpPr>
          <p:nvPr>
            <p:ph type="dt" idx="204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  <p:sldLayoutId id="21474846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00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01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3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4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5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06" name="PlaceHolder 5"/>
          <p:cNvSpPr>
            <a:spLocks noGrp="1"/>
          </p:cNvSpPr>
          <p:nvPr>
            <p:ph type="ftr" idx="205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07" name="PlaceHolder 6"/>
          <p:cNvSpPr>
            <a:spLocks noGrp="1"/>
          </p:cNvSpPr>
          <p:nvPr>
            <p:ph type="sldNum" idx="206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F273596-01DA-416C-8F8D-C5AE96FC84BD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08" name="PlaceHolder 7"/>
          <p:cNvSpPr>
            <a:spLocks noGrp="1"/>
          </p:cNvSpPr>
          <p:nvPr>
            <p:ph type="dt" idx="207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  <p:sldLayoutId id="21474846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0" name="PlaceHolder 3"/>
          <p:cNvSpPr>
            <a:spLocks noGrp="1"/>
          </p:cNvSpPr>
          <p:nvPr>
            <p:ph type="body"/>
          </p:nvPr>
        </p:nvSpPr>
        <p:spPr>
          <a:xfrm>
            <a:off x="609480" y="3712320"/>
            <a:ext cx="1015812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51" name="PlaceHolder 4"/>
          <p:cNvSpPr>
            <a:spLocks noGrp="1"/>
          </p:cNvSpPr>
          <p:nvPr>
            <p:ph type="ftr" idx="208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52" name="PlaceHolder 5"/>
          <p:cNvSpPr>
            <a:spLocks noGrp="1"/>
          </p:cNvSpPr>
          <p:nvPr>
            <p:ph type="sldNum" idx="209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B0C2831A-3F12-41DF-ACA8-07F075F8B854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453" name="PlaceHolder 6"/>
          <p:cNvSpPr>
            <a:spLocks noGrp="1"/>
          </p:cNvSpPr>
          <p:nvPr>
            <p:ph type="dt" idx="210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0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59" r:id="rId10"/>
    <p:sldLayoutId id="2147484660" r:id="rId11"/>
    <p:sldLayoutId id="2147484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4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49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4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5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6" name="PlaceHolder 4"/>
          <p:cNvSpPr>
            <a:spLocks noGrp="1"/>
          </p:cNvSpPr>
          <p:nvPr>
            <p:ph type="body"/>
          </p:nvPr>
        </p:nvSpPr>
        <p:spPr>
          <a:xfrm>
            <a:off x="6094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7" name="PlaceHolder 5"/>
          <p:cNvSpPr>
            <a:spLocks noGrp="1"/>
          </p:cNvSpPr>
          <p:nvPr>
            <p:ph type="body"/>
          </p:nvPr>
        </p:nvSpPr>
        <p:spPr>
          <a:xfrm>
            <a:off x="5815080" y="3712320"/>
            <a:ext cx="495648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4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498" name="PlaceHolder 6"/>
          <p:cNvSpPr>
            <a:spLocks noGrp="1"/>
          </p:cNvSpPr>
          <p:nvPr>
            <p:ph type="ftr" idx="2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499" name="PlaceHolder 7"/>
          <p:cNvSpPr>
            <a:spLocks noGrp="1"/>
          </p:cNvSpPr>
          <p:nvPr>
            <p:ph type="sldNum" idx="2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8B3EFD9-B7BA-413B-BD9D-251A039BAAA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00" name="PlaceHolder 8"/>
          <p:cNvSpPr>
            <a:spLocks noGrp="1"/>
          </p:cNvSpPr>
          <p:nvPr>
            <p:ph type="dt" idx="2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3" r:id="rId1"/>
    <p:sldLayoutId id="2147484664" r:id="rId2"/>
    <p:sldLayoutId id="2147484665" r:id="rId3"/>
    <p:sldLayoutId id="2147484666" r:id="rId4"/>
    <p:sldLayoutId id="2147484667" r:id="rId5"/>
    <p:sldLayoutId id="2147484668" r:id="rId6"/>
    <p:sldLayoutId id="2147484669" r:id="rId7"/>
    <p:sldLayoutId id="2147484670" r:id="rId8"/>
    <p:sldLayoutId id="2147484671" r:id="rId9"/>
    <p:sldLayoutId id="2147484672" r:id="rId10"/>
    <p:sldLayoutId id="2147484673" r:id="rId11"/>
    <p:sldLayoutId id="2147484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33" name="PlaceHolder 8"/>
          <p:cNvSpPr>
            <a:spLocks noGrp="1"/>
          </p:cNvSpPr>
          <p:nvPr>
            <p:ph type="ftr" idx="22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34" name="PlaceHolder 9"/>
          <p:cNvSpPr>
            <a:spLocks noGrp="1"/>
          </p:cNvSpPr>
          <p:nvPr>
            <p:ph type="sldNum" idx="23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E6FFAEE2-50AA-4E4D-AFB6-E0C7B4F8445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35" name="PlaceHolder 10"/>
          <p:cNvSpPr>
            <a:spLocks noGrp="1"/>
          </p:cNvSpPr>
          <p:nvPr>
            <p:ph type="dt" idx="24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38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39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1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2" name="PlaceHolder 3"/>
          <p:cNvSpPr>
            <a:spLocks noGrp="1"/>
          </p:cNvSpPr>
          <p:nvPr>
            <p:ph type="body"/>
          </p:nvPr>
        </p:nvSpPr>
        <p:spPr>
          <a:xfrm>
            <a:off x="404424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3" name="PlaceHolder 4"/>
          <p:cNvSpPr>
            <a:spLocks noGrp="1"/>
          </p:cNvSpPr>
          <p:nvPr>
            <p:ph type="body"/>
          </p:nvPr>
        </p:nvSpPr>
        <p:spPr>
          <a:xfrm>
            <a:off x="7479360" y="107388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4" name="PlaceHolder 5"/>
          <p:cNvSpPr>
            <a:spLocks noGrp="1"/>
          </p:cNvSpPr>
          <p:nvPr>
            <p:ph type="body"/>
          </p:nvPr>
        </p:nvSpPr>
        <p:spPr>
          <a:xfrm>
            <a:off x="60948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5" name="PlaceHolder 6"/>
          <p:cNvSpPr>
            <a:spLocks noGrp="1"/>
          </p:cNvSpPr>
          <p:nvPr>
            <p:ph type="body"/>
          </p:nvPr>
        </p:nvSpPr>
        <p:spPr>
          <a:xfrm>
            <a:off x="404424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6" name="PlaceHolder 7"/>
          <p:cNvSpPr>
            <a:spLocks noGrp="1"/>
          </p:cNvSpPr>
          <p:nvPr>
            <p:ph type="body"/>
          </p:nvPr>
        </p:nvSpPr>
        <p:spPr>
          <a:xfrm>
            <a:off x="7479360" y="3712320"/>
            <a:ext cx="3270240" cy="240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547" name="PlaceHolder 8"/>
          <p:cNvSpPr>
            <a:spLocks noGrp="1"/>
          </p:cNvSpPr>
          <p:nvPr>
            <p:ph type="ftr" idx="2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48" name="PlaceHolder 9"/>
          <p:cNvSpPr>
            <a:spLocks noGrp="1"/>
          </p:cNvSpPr>
          <p:nvPr>
            <p:ph type="sldNum" idx="2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76DC753B-BC0F-4202-AD8D-BD4882C00958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49" name="PlaceHolder 10"/>
          <p:cNvSpPr>
            <a:spLocks noGrp="1"/>
          </p:cNvSpPr>
          <p:nvPr>
            <p:ph type="dt" idx="2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587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588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589" name="PlaceHolder 1"/>
          <p:cNvSpPr>
            <a:spLocks noGrp="1"/>
          </p:cNvSpPr>
          <p:nvPr>
            <p:ph type="ftr" idx="21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590" name="PlaceHolder 2"/>
          <p:cNvSpPr>
            <a:spLocks noGrp="1"/>
          </p:cNvSpPr>
          <p:nvPr>
            <p:ph type="sldNum" idx="21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AABD5A8B-F3C7-44BE-A47C-7EAC61A467F5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591" name="PlaceHolder 3"/>
          <p:cNvSpPr>
            <a:spLocks noGrp="1"/>
          </p:cNvSpPr>
          <p:nvPr>
            <p:ph type="dt" idx="219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29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30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32" name="PlaceHolder 2"/>
          <p:cNvSpPr>
            <a:spLocks noGrp="1"/>
          </p:cNvSpPr>
          <p:nvPr>
            <p:ph type="ftr" idx="220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33" name="PlaceHolder 3"/>
          <p:cNvSpPr>
            <a:spLocks noGrp="1"/>
          </p:cNvSpPr>
          <p:nvPr>
            <p:ph type="sldNum" idx="221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91D3E372-07D6-402C-BBB3-48D370B0ADA1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34" name="PlaceHolder 4"/>
          <p:cNvSpPr>
            <a:spLocks noGrp="1"/>
          </p:cNvSpPr>
          <p:nvPr>
            <p:ph type="dt" idx="222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2" r:id="rId1"/>
    <p:sldLayoutId id="2147484703" r:id="rId2"/>
    <p:sldLayoutId id="2147484704" r:id="rId3"/>
    <p:sldLayoutId id="2147484705" r:id="rId4"/>
    <p:sldLayoutId id="2147484706" r:id="rId5"/>
    <p:sldLayoutId id="2147484707" r:id="rId6"/>
    <p:sldLayoutId id="2147484708" r:id="rId7"/>
    <p:sldLayoutId id="2147484709" r:id="rId8"/>
    <p:sldLayoutId id="2147484710" r:id="rId9"/>
    <p:sldLayoutId id="2147484711" r:id="rId10"/>
    <p:sldLayoutId id="2147484712" r:id="rId11"/>
    <p:sldLayoutId id="2147484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672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673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6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5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12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676" name="PlaceHolder 3"/>
          <p:cNvSpPr>
            <a:spLocks noGrp="1"/>
          </p:cNvSpPr>
          <p:nvPr>
            <p:ph type="ftr" idx="223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677" name="PlaceHolder 4"/>
          <p:cNvSpPr>
            <a:spLocks noGrp="1"/>
          </p:cNvSpPr>
          <p:nvPr>
            <p:ph type="sldNum" idx="224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3568C38D-589F-433E-BBBC-392D717E5ABF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678" name="PlaceHolder 5"/>
          <p:cNvSpPr>
            <a:spLocks noGrp="1"/>
          </p:cNvSpPr>
          <p:nvPr>
            <p:ph type="dt" idx="225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1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cxnSp>
        <p:nvCxnSpPr>
          <p:cNvPr id="371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37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1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0" name="PlaceHolder 3"/>
          <p:cNvSpPr>
            <a:spLocks noGrp="1"/>
          </p:cNvSpPr>
          <p:nvPr>
            <p:ph type="body"/>
          </p:nvPr>
        </p:nvSpPr>
        <p:spPr>
          <a:xfrm>
            <a:off x="58150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18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18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18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18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721" name="PlaceHolder 4"/>
          <p:cNvSpPr>
            <a:spLocks noGrp="1"/>
          </p:cNvSpPr>
          <p:nvPr>
            <p:ph type="ftr" idx="226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22" name="PlaceHolder 5"/>
          <p:cNvSpPr>
            <a:spLocks noGrp="1"/>
          </p:cNvSpPr>
          <p:nvPr>
            <p:ph type="sldNum" idx="227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4ADCD5E4-7B74-414F-900C-A83BCE239A63}" type="slidenum">
              <a:rPr lang="en-US" sz="2400" b="1" strike="noStrike" spc="-1">
                <a:solidFill>
                  <a:srgbClr val="D1282E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23" name="PlaceHolder 6"/>
          <p:cNvSpPr>
            <a:spLocks noGrp="1"/>
          </p:cNvSpPr>
          <p:nvPr>
            <p:ph type="dt" idx="228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8" r:id="rId1"/>
    <p:sldLayoutId id="2147484729" r:id="rId2"/>
    <p:sldLayoutId id="2147484730" r:id="rId3"/>
    <p:sldLayoutId id="2147484731" r:id="rId4"/>
    <p:sldLayoutId id="2147484732" r:id="rId5"/>
    <p:sldLayoutId id="2147484733" r:id="rId6"/>
    <p:sldLayoutId id="2147484734" r:id="rId7"/>
    <p:sldLayoutId id="2147484735" r:id="rId8"/>
    <p:sldLayoutId id="2147484736" r:id="rId9"/>
    <p:sldLayoutId id="2147484737" r:id="rId10"/>
    <p:sldLayoutId id="2147484738" r:id="rId11"/>
    <p:sldLayoutId id="2147484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6" hidden="1"/>
          <p:cNvSpPr/>
          <p:nvPr/>
        </p:nvSpPr>
        <p:spPr>
          <a:xfrm>
            <a:off x="12001320" y="0"/>
            <a:ext cx="188640" cy="13698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3" name="Rectangle 7" hidden="1"/>
          <p:cNvSpPr/>
          <p:nvPr/>
        </p:nvSpPr>
        <p:spPr>
          <a:xfrm>
            <a:off x="12001320" y="1371600"/>
            <a:ext cx="188640" cy="548460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4" name="Rectangle 8"/>
          <p:cNvSpPr/>
          <p:nvPr/>
        </p:nvSpPr>
        <p:spPr>
          <a:xfrm>
            <a:off x="12001320" y="4846320"/>
            <a:ext cx="188640" cy="200988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5" name="Rectangle 9"/>
          <p:cNvSpPr/>
          <p:nvPr/>
        </p:nvSpPr>
        <p:spPr>
          <a:xfrm>
            <a:off x="12001320" y="0"/>
            <a:ext cx="188640" cy="48445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CA"/>
          </a:p>
        </p:txBody>
      </p:sp>
      <p:sp>
        <p:nvSpPr>
          <p:cNvPr id="376" name="PlaceHolder 1"/>
          <p:cNvSpPr>
            <a:spLocks noGrp="1"/>
          </p:cNvSpPr>
          <p:nvPr>
            <p:ph type="ftr" idx="25"/>
          </p:nvPr>
        </p:nvSpPr>
        <p:spPr>
          <a:xfrm>
            <a:off x="609480" y="6492960"/>
            <a:ext cx="4570200" cy="281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0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000" b="0" strike="noStrike" spc="-1">
                <a:solidFill>
                  <a:srgbClr val="000000"/>
                </a:solidFill>
                <a:latin typeface="Arial"/>
              </a:rPr>
              <a:t>&lt;footer&gt;</a:t>
            </a:r>
            <a:endParaRPr lang="en-CA" sz="1000" b="0" strike="noStrike" spc="-1"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ldNum" idx="26"/>
          </p:nvPr>
        </p:nvSpPr>
        <p:spPr>
          <a:xfrm rot="16200000">
            <a:off x="11188800" y="5826240"/>
            <a:ext cx="1314000" cy="48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2400" b="1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fld id="{D611745C-6FB7-47CB-948A-0D6C028A71C4}" type="slidenum">
              <a:rPr lang="en-US" sz="2400" b="1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CA" sz="2400" b="0" strike="noStrike" spc="-1">
              <a:latin typeface="Times New Roman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dt" idx="27"/>
          </p:nvPr>
        </p:nvSpPr>
        <p:spPr>
          <a:xfrm>
            <a:off x="609480" y="6172200"/>
            <a:ext cx="4570200" cy="303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0" anchor="b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CA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  <a:endParaRPr lang="en-CA" sz="1400" b="0" strike="noStrike" spc="-1">
              <a:latin typeface="Times New Roman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CA" sz="32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CA" sz="2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CA" sz="2400" b="0" strike="noStrike" spc="-1"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CA" sz="2000" b="0" strike="noStrike" spc="-1"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CA" sz="2000" b="0" strike="noStrike" spc="-1"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CA" sz="2000" b="0" strike="noStrike" spc="-1"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CA" sz="20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8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6" name="Picture 5"/>
          <p:cNvPicPr/>
          <p:nvPr/>
        </p:nvPicPr>
        <p:blipFill>
          <a:blip r:embed="rId3"/>
          <a:stretch/>
        </p:blipFill>
        <p:spPr>
          <a:xfrm>
            <a:off x="0" y="1303920"/>
            <a:ext cx="12190320" cy="6094080"/>
          </a:xfrm>
          <a:prstGeom prst="rect">
            <a:avLst/>
          </a:prstGeom>
          <a:ln w="0">
            <a:noFill/>
          </a:ln>
        </p:spPr>
      </p:pic>
      <p:sp>
        <p:nvSpPr>
          <p:cNvPr id="3767" name="PlaceHolder 1"/>
          <p:cNvSpPr>
            <a:spLocks noGrp="1"/>
          </p:cNvSpPr>
          <p:nvPr>
            <p:ph type="ftr" idx="232"/>
          </p:nvPr>
        </p:nvSpPr>
        <p:spPr>
          <a:xfrm>
            <a:off x="9588960" y="127440"/>
            <a:ext cx="2601360" cy="338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pos="0" algn="l"/>
              </a:tabLst>
              <a:defRPr lang="en-US" sz="1100" b="0" strike="noStrike" spc="-1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A6A6A6"/>
                </a:solidFill>
                <a:latin typeface="Arial"/>
              </a:rPr>
              <a:t>“Develop a passion for learning.”</a:t>
            </a:r>
            <a:endParaRPr lang="en-CA" sz="1100" b="0" strike="noStrike" spc="-1">
              <a:latin typeface="Times New Roman"/>
            </a:endParaRPr>
          </a:p>
        </p:txBody>
      </p:sp>
      <p:sp>
        <p:nvSpPr>
          <p:cNvPr id="3768" name="Text Box 2"/>
          <p:cNvSpPr/>
          <p:nvPr/>
        </p:nvSpPr>
        <p:spPr>
          <a:xfrm>
            <a:off x="58680" y="468000"/>
            <a:ext cx="10305360" cy="1225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lang="en-US" sz="3600" b="0" strike="noStrike" spc="-1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lang="en-CA" sz="3600" b="0" strike="noStrike" spc="-1">
              <a:latin typeface="Arial"/>
            </a:endParaRPr>
          </a:p>
        </p:txBody>
      </p:sp>
      <p:sp>
        <p:nvSpPr>
          <p:cNvPr id="3769" name="Oval 1"/>
          <p:cNvSpPr/>
          <p:nvPr/>
        </p:nvSpPr>
        <p:spPr>
          <a:xfrm>
            <a:off x="11068920" y="5891760"/>
            <a:ext cx="618480" cy="61848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  <a:ea typeface="DejaVu Sans"/>
              </a:rPr>
              <a:t>9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 usage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8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SOPs are used during: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Routine operations (e.g., daily monitoring, backups)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Incident response (reference during a crisis)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Audit or compliance checks (evidence of control performance)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Training (onboarding new staff)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Identify control weaknesses or gaps</a:t>
            </a:r>
            <a:endParaRPr lang="en-CA" sz="1800" b="0" strike="noStrike" spc="-1" dirty="0">
              <a:latin typeface="Arial"/>
            </a:endParaRPr>
          </a:p>
          <a:p>
            <a:pPr marL="1293750" lvl="2" indent="-28575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</a:pPr>
            <a:r>
              <a:rPr lang="en-CA" sz="1600" b="0" strike="noStrike" spc="-1" dirty="0">
                <a:solidFill>
                  <a:srgbClr val="000000"/>
                </a:solidFill>
                <a:latin typeface="Nirmala UI Semilight"/>
              </a:rPr>
              <a:t>Compare current controls to framework expectations or regulatory standards</a:t>
            </a:r>
            <a:endParaRPr lang="en-CA" sz="16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Determine if gaps arise from low maturity (e.g., no ownership, no automation, poor testing)</a:t>
            </a:r>
            <a:endParaRPr lang="en-CA" sz="1800" b="0" strike="noStrike" spc="-1" dirty="0"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34"/>
              </a:spcBef>
              <a:buNone/>
              <a:tabLst>
                <a:tab pos="0" algn="l"/>
              </a:tabLst>
            </a:pPr>
            <a:endParaRPr lang="en-CA" sz="24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 maintenance 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8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Periodic review (quarterly/annual): 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Ensure procedures remain valid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Change control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Updates must follow formal versioning and approval workflows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Testing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Verify SOP effectiveness through drills or real-world incidents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Archiving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Retain old versions for audit traceability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Governance and Regulatory Issues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90" name="Picture 3789"/>
          <p:cNvPicPr/>
          <p:nvPr/>
        </p:nvPicPr>
        <p:blipFill>
          <a:blip r:embed="rId2"/>
          <a:stretch/>
        </p:blipFill>
        <p:spPr>
          <a:xfrm>
            <a:off x="1779840" y="1080000"/>
            <a:ext cx="6859800" cy="4800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Best practices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9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Link SOPs to policies and risks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Every SOP should trace back to a policy statement or control objective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Keep it simple and usable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Avoid dense text</a:t>
            </a:r>
            <a:endParaRPr lang="en-CA" sz="18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Use checklists, flowcharts, and tables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Use version control and approval logs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Record authors, reviewers, dates, and approvals for audit evidence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Integrate SOPs into training and drills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Test and rehearse them to optimize effectiveness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Best practices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9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Align SOPs with process maturity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As processes evolve, SOPs must be revised accordingly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Digitize and centralize SOPs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Store in secure document management or GRC systems with access controls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Review after every major incident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Feed lessons learned back into the SOP (continuous improvement)</a:t>
            </a:r>
            <a:endParaRPr lang="en-CA" sz="18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 dirty="0">
                <a:solidFill>
                  <a:srgbClr val="000000"/>
                </a:solidFill>
                <a:latin typeface="Nirmala UI Semilight"/>
              </a:rPr>
              <a:t>Ensure cross-functional ownership</a:t>
            </a:r>
            <a:endParaRPr lang="en-CA" sz="2400" b="0" strike="noStrike" spc="-1" dirty="0">
              <a:latin typeface="Arial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CA" sz="1800" b="0" strike="noStrike" spc="-1" dirty="0">
                <a:solidFill>
                  <a:srgbClr val="000000"/>
                </a:solidFill>
                <a:latin typeface="Nirmala UI Semilight"/>
              </a:rPr>
              <a:t>SOPs should reflect operations, risk, IT, and compliance collaboration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SOPs and Process Maturity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96" name="Picture 3795"/>
          <p:cNvPicPr/>
          <p:nvPr/>
        </p:nvPicPr>
        <p:blipFill>
          <a:blip r:embed="rId2"/>
          <a:stretch/>
        </p:blipFill>
        <p:spPr>
          <a:xfrm>
            <a:off x="1260000" y="1133280"/>
            <a:ext cx="9020520" cy="4446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2284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Examples of SOPs by Function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98" name="Picture 3797"/>
          <p:cNvPicPr/>
          <p:nvPr/>
        </p:nvPicPr>
        <p:blipFill>
          <a:blip r:embed="rId2"/>
          <a:stretch/>
        </p:blipFill>
        <p:spPr>
          <a:xfrm>
            <a:off x="1551960" y="1260000"/>
            <a:ext cx="8347680" cy="467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12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800" name="Content Placeholder 1"/>
          <p:cNvPicPr/>
          <p:nvPr/>
        </p:nvPicPr>
        <p:blipFill>
          <a:blip r:embed="rId3"/>
          <a:stretch/>
        </p:blipFill>
        <p:spPr>
          <a:xfrm>
            <a:off x="1647360" y="1073160"/>
            <a:ext cx="8082720" cy="5051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PlaceHolder 1"/>
          <p:cNvSpPr>
            <a:spLocks noGrp="1"/>
          </p:cNvSpPr>
          <p:nvPr>
            <p:ph type="title"/>
          </p:nvPr>
        </p:nvSpPr>
        <p:spPr>
          <a:xfrm>
            <a:off x="609480" y="-106560"/>
            <a:ext cx="10480320" cy="124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cap="all" spc="-60">
                <a:solidFill>
                  <a:srgbClr val="D1282E"/>
                </a:solidFill>
                <a:latin typeface="Leelawadee UI Semilight"/>
              </a:rPr>
              <a:t>SOPS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7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6480" cy="505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This section is an introduction to SOPS</a:t>
            </a:r>
            <a:endParaRPr lang="en-CA" sz="20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marL="8257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Standard Operating Procedures</a:t>
            </a:r>
            <a:endParaRPr lang="en-CA" sz="1800" b="0" strike="noStrike" spc="-1" dirty="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3772" name="Picture 3771"/>
          <p:cNvPicPr/>
          <p:nvPr/>
        </p:nvPicPr>
        <p:blipFill>
          <a:blip r:embed="rId2"/>
          <a:stretch/>
        </p:blipFill>
        <p:spPr>
          <a:xfrm>
            <a:off x="7185600" y="2160000"/>
            <a:ext cx="4514040" cy="2532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Standard Operating Procedure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Documented, step-by-step set of instructions that describes how to perform specific operational tasks consistently and safely</a:t>
            </a:r>
            <a:endParaRPr lang="en-CA" sz="1800" b="0" strike="noStrike" spc="-1"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400" b="0" strike="noStrike" spc="-1">
                <a:solidFill>
                  <a:srgbClr val="000000"/>
                </a:solidFill>
                <a:latin typeface="Nirmala UI Semilight"/>
              </a:rPr>
              <a:t>Translates policy and controls into repeatable actions</a:t>
            </a:r>
            <a:endParaRPr lang="en-CA" sz="14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In ISACA terms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“</a:t>
            </a:r>
            <a:r>
              <a:rPr lang="en-CA" sz="1800" b="0" i="1" strike="noStrike" spc="-1">
                <a:solidFill>
                  <a:srgbClr val="000000"/>
                </a:solidFill>
                <a:latin typeface="Nirmala UI Semilight"/>
              </a:rPr>
              <a:t>A detailed, written instruction to achieve uniformity of the performance of a specific function”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For resilience 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i="1" strike="noStrike" spc="-1">
                <a:solidFill>
                  <a:srgbClr val="000000"/>
                </a:solidFill>
                <a:latin typeface="Nirmala UI Semilight"/>
              </a:rPr>
              <a:t>“A predefined procedure ensuring continuity of critical operations during normal and abnormal conditions”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76" name="Picture 3775"/>
          <p:cNvPicPr/>
          <p:nvPr/>
        </p:nvPicPr>
        <p:blipFill>
          <a:blip r:embed="rId2"/>
          <a:stretch/>
        </p:blipFill>
        <p:spPr>
          <a:xfrm>
            <a:off x="1440000" y="1080000"/>
            <a:ext cx="8956080" cy="4901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Key characteristics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78" name="Picture 3777"/>
          <p:cNvPicPr/>
          <p:nvPr/>
        </p:nvPicPr>
        <p:blipFill>
          <a:blip r:embed="rId2"/>
          <a:stretch/>
        </p:blipFill>
        <p:spPr>
          <a:xfrm>
            <a:off x="1980000" y="900000"/>
            <a:ext cx="7456320" cy="5475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 Examples</a:t>
            </a:r>
            <a:endParaRPr lang="en-CA" sz="3600" b="0" strike="noStrike" spc="-1">
              <a:latin typeface="Arial"/>
            </a:endParaRPr>
          </a:p>
        </p:txBody>
      </p:sp>
      <p:pic>
        <p:nvPicPr>
          <p:cNvPr id="3780" name="Picture 3779"/>
          <p:cNvPicPr/>
          <p:nvPr/>
        </p:nvPicPr>
        <p:blipFill>
          <a:blip r:embed="rId2"/>
          <a:stretch/>
        </p:blipFill>
        <p:spPr>
          <a:xfrm>
            <a:off x="2135880" y="1080000"/>
            <a:ext cx="7456320" cy="5046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 Development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8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Development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Identify the need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Triggered by a policy requirement, risk finding, incident, or new control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Define scope and objectives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What task does the SOP cover? </a:t>
            </a:r>
            <a:endParaRPr lang="en-CA" sz="18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What outcome is expected?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Gather input from SMEs (subject matter experts)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Collaborate with process owners, security, operations, and compliance teams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Draft the SOP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Step-by-step instructions, tools, roles, timing, contingencies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1440" cy="72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3600" b="0" strike="noStrike" cap="all" spc="-1">
                <a:solidFill>
                  <a:srgbClr val="BF0041"/>
                </a:solidFill>
                <a:latin typeface="Leelawadee UI Semilight"/>
              </a:rPr>
              <a:t>SOP Development</a:t>
            </a:r>
            <a:endParaRPr lang="en-CA" sz="3600" b="0" strike="noStrike" spc="-1">
              <a:latin typeface="Arial"/>
            </a:endParaRPr>
          </a:p>
        </p:txBody>
      </p:sp>
      <p:sp>
        <p:nvSpPr>
          <p:cNvPr id="378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3680" cy="505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Review and validate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Cross-check accuracy; test through simulations or tabletop exercises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Obtain approval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Formal sign-off from process owner and governance body</a:t>
            </a:r>
            <a:endParaRPr lang="en-CA" sz="18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solidFill>
                  <a:srgbClr val="000000"/>
                </a:solidFill>
                <a:latin typeface="Nirmala UI Semilight"/>
              </a:rPr>
              <a:t>Publish and train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solidFill>
                  <a:srgbClr val="000000"/>
                </a:solidFill>
                <a:latin typeface="Nirmala UI Semilight"/>
              </a:rPr>
              <a:t>Distribute to relevant personnel; ensure accessibility and training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© 2025 Innovation In Software Corporation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166212</TotalTime>
  <Words>703</Words>
  <Application>Microsoft Office PowerPoint</Application>
  <PresentationFormat>Widescreen</PresentationFormat>
  <Paragraphs>99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84</vt:i4>
      </vt:variant>
      <vt:variant>
        <vt:lpstr>Slide Titles</vt:lpstr>
      </vt:variant>
      <vt:variant>
        <vt:i4>17</vt:i4>
      </vt:variant>
    </vt:vector>
  </HeadingPairs>
  <TitlesOfParts>
    <vt:vector size="108" baseType="lpstr">
      <vt:lpstr>Arial</vt:lpstr>
      <vt:lpstr>Gadugi</vt:lpstr>
      <vt:lpstr>Leelawadee UI Semilight</vt:lpstr>
      <vt:lpstr>Nirmala UI Semilight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SOPS</vt:lpstr>
      <vt:lpstr>SOP</vt:lpstr>
      <vt:lpstr>SOP</vt:lpstr>
      <vt:lpstr>Key characteristics</vt:lpstr>
      <vt:lpstr>SOP Examples</vt:lpstr>
      <vt:lpstr>SOP Development</vt:lpstr>
      <vt:lpstr>SOP Development</vt:lpstr>
      <vt:lpstr>Sop usage</vt:lpstr>
      <vt:lpstr>Sop maintenance </vt:lpstr>
      <vt:lpstr>Governance and Regulatory Issues</vt:lpstr>
      <vt:lpstr>Best practices</vt:lpstr>
      <vt:lpstr>Best practices</vt:lpstr>
      <vt:lpstr>SOPs and Process Maturity</vt:lpstr>
      <vt:lpstr>Examples of SOPs by Function</vt:lpstr>
      <vt:lpstr>Q&amp;A and open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Standard Operating Procedures</dc:title>
  <dc:subject>Risk/Resiliency Bootcamp</dc:subject>
  <dc:creator>Donis Marshall</dc:creator>
  <dc:description/>
  <cp:lastModifiedBy>Rod Davison</cp:lastModifiedBy>
  <cp:revision>9116</cp:revision>
  <cp:lastPrinted>2025-10-06T19:09:00Z</cp:lastPrinted>
  <dcterms:created xsi:type="dcterms:W3CDTF">2016-09-10T10:34:19Z</dcterms:created>
  <dcterms:modified xsi:type="dcterms:W3CDTF">2025-12-18T17:32:28Z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